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8229600" cx="14630400"/>
  <p:notesSz cx="6858000" cy="9144000"/>
  <p:embeddedFontLst>
    <p:embeddedFont>
      <p:font typeface="Cabin"/>
      <p:regular r:id="rId24"/>
      <p:bold r:id="rId25"/>
      <p:italic r:id="rId26"/>
      <p:boldItalic r:id="rId27"/>
    </p:embeddedFont>
    <p:embeddedFont>
      <p:font typeface="Poppins"/>
      <p:regular r:id="rId28"/>
      <p:bold r:id="rId29"/>
      <p:italic r:id="rId30"/>
      <p:boldItalic r:id="rId31"/>
    </p:embeddedFont>
    <p:embeddedFont>
      <p:font typeface="Helvetica Neue"/>
      <p:regular r:id="rId32"/>
      <p:bold r:id="rId33"/>
      <p:italic r:id="rId34"/>
      <p:boldItalic r:id="rId35"/>
    </p:embeddedFont>
    <p:embeddedFont>
      <p:font typeface="Luckiest Guy"/>
      <p:regular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592">
          <p15:clr>
            <a:srgbClr val="A4A3A4"/>
          </p15:clr>
        </p15:guide>
        <p15:guide id="2" pos="4608">
          <p15:clr>
            <a:srgbClr val="A4A3A4"/>
          </p15:clr>
        </p15:guide>
      </p15:sldGuideLst>
    </p:ext>
    <p:ext uri="GoogleSlidesCustomDataVersion2">
      <go:slidesCustomData xmlns:go="http://customooxmlschemas.google.com/" r:id="rId37" roundtripDataSignature="AMtx7mjIRlnULm2PWbXobayF70WuL4XeP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592" orient="horz"/>
        <p:guide pos="460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Cabin-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abin-italic.fntdata"/><Relationship Id="rId25" Type="http://schemas.openxmlformats.org/officeDocument/2006/relationships/font" Target="fonts/Cabin-bold.fntdata"/><Relationship Id="rId28" Type="http://schemas.openxmlformats.org/officeDocument/2006/relationships/font" Target="fonts/Poppins-regular.fntdata"/><Relationship Id="rId27" Type="http://schemas.openxmlformats.org/officeDocument/2006/relationships/font" Target="fonts/Cabin-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oppins-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oppins-boldItalic.fntdata"/><Relationship Id="rId30" Type="http://schemas.openxmlformats.org/officeDocument/2006/relationships/font" Target="fonts/Poppins-italic.fntdata"/><Relationship Id="rId11" Type="http://schemas.openxmlformats.org/officeDocument/2006/relationships/slide" Target="slides/slide6.xml"/><Relationship Id="rId33" Type="http://schemas.openxmlformats.org/officeDocument/2006/relationships/font" Target="fonts/HelveticaNeue-bold.fntdata"/><Relationship Id="rId10" Type="http://schemas.openxmlformats.org/officeDocument/2006/relationships/slide" Target="slides/slide5.xml"/><Relationship Id="rId32" Type="http://schemas.openxmlformats.org/officeDocument/2006/relationships/font" Target="fonts/HelveticaNeue-regular.fntdata"/><Relationship Id="rId13" Type="http://schemas.openxmlformats.org/officeDocument/2006/relationships/slide" Target="slides/slide8.xml"/><Relationship Id="rId35" Type="http://schemas.openxmlformats.org/officeDocument/2006/relationships/font" Target="fonts/HelveticaNeue-boldItalic.fntdata"/><Relationship Id="rId12" Type="http://schemas.openxmlformats.org/officeDocument/2006/relationships/slide" Target="slides/slide7.xml"/><Relationship Id="rId34" Type="http://schemas.openxmlformats.org/officeDocument/2006/relationships/font" Target="fonts/HelveticaNeue-italic.fntdata"/><Relationship Id="rId15" Type="http://schemas.openxmlformats.org/officeDocument/2006/relationships/slide" Target="slides/slide10.xml"/><Relationship Id="rId37" Type="http://customschemas.google.com/relationships/presentationmetadata" Target="metadata"/><Relationship Id="rId14" Type="http://schemas.openxmlformats.org/officeDocument/2006/relationships/slide" Target="slides/slide9.xml"/><Relationship Id="rId36" Type="http://schemas.openxmlformats.org/officeDocument/2006/relationships/font" Target="fonts/LuckiestGuy-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5" name="Google Shape;8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7dc8debe14_0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
        <p:nvSpPr>
          <p:cNvPr id="190" name="Google Shape;190;g37dc8debe14_0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7e359bcfca_1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t>Worrier (aggressive relaxation)</a:t>
            </a:r>
            <a:endParaRPr/>
          </a:p>
          <a:p>
            <a:pPr indent="0" lvl="0" marL="0" rtl="0" algn="l">
              <a:lnSpc>
                <a:spcPct val="100000"/>
              </a:lnSpc>
              <a:spcBef>
                <a:spcPts val="0"/>
              </a:spcBef>
              <a:spcAft>
                <a:spcPts val="0"/>
              </a:spcAft>
              <a:buClr>
                <a:schemeClr val="dk1"/>
              </a:buClr>
              <a:buSzPts val="1100"/>
              <a:buFont typeface="Arial"/>
              <a:buNone/>
            </a:pPr>
            <a:r>
              <a:rPr lang="en-US"/>
              <a:t>Warrier (calm relaxation)</a:t>
            </a:r>
            <a:endParaRPr/>
          </a:p>
        </p:txBody>
      </p:sp>
      <p:sp>
        <p:nvSpPr>
          <p:cNvPr id="201" name="Google Shape;201;g37e359bcfca_1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7dc8debe14_0_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
        <p:nvSpPr>
          <p:cNvPr id="214" name="Google Shape;214;g37dc8debe14_0_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7dc8debe14_0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
        <p:nvSpPr>
          <p:cNvPr id="224" name="Google Shape;224;g37dc8debe14_0_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37dc8debe14_0_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
        <p:nvSpPr>
          <p:cNvPr id="234" name="Google Shape;234;g37dc8debe14_0_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37d16a9a496_0_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4" name="Google Shape;244;g37d16a9a496_0_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37d16a9a496_0_1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Clr>
                <a:schemeClr val="dk1"/>
              </a:buClr>
              <a:buSzPts val="1100"/>
              <a:buChar char="●"/>
            </a:pPr>
            <a:r>
              <a:rPr lang="en-US">
                <a:solidFill>
                  <a:schemeClr val="dk1"/>
                </a:solidFill>
              </a:rPr>
              <a:t>Use external cues (feel the water, hit the wall)</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Train with awareness, compete with trust</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If you are trying to fix things at a meet, you’re making it practice</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US">
                <a:solidFill>
                  <a:schemeClr val="dk1"/>
                </a:solidFill>
              </a:rPr>
              <a:t>Sometimes that’s ok, but know your goal</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US">
                <a:solidFill>
                  <a:schemeClr val="dk1"/>
                </a:solidFill>
              </a:rPr>
              <a:t>Does an NFL coach work on running form on the sidelines at a game? No they watch film later and fix in practice</a:t>
            </a:r>
            <a:endParaRPr/>
          </a:p>
        </p:txBody>
      </p:sp>
      <p:sp>
        <p:nvSpPr>
          <p:cNvPr id="262" name="Google Shape;262;g37d16a9a496_0_1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7d16a9a496_0_1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solidFill>
                  <a:schemeClr val="dk1"/>
                </a:solidFill>
              </a:rPr>
              <a:t>When one of these dips, so does motivation. In injury almost all three nosedive.</a:t>
            </a:r>
            <a:endParaRPr/>
          </a:p>
        </p:txBody>
      </p:sp>
      <p:sp>
        <p:nvSpPr>
          <p:cNvPr id="271" name="Google Shape;271;g37d16a9a496_0_1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37dc8debe14_0_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p>
        </p:txBody>
      </p:sp>
      <p:sp>
        <p:nvSpPr>
          <p:cNvPr id="288" name="Google Shape;288;g37dc8debe14_0_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7dc8debe14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100"/>
              <a:buNone/>
            </a:pPr>
            <a:r>
              <a:rPr lang="en-US"/>
              <a:t>Instructions:</a:t>
            </a:r>
            <a:endParaRPr/>
          </a:p>
          <a:p>
            <a:pPr indent="0" lvl="0" marL="457200" rtl="0" algn="l">
              <a:lnSpc>
                <a:spcPct val="100000"/>
              </a:lnSpc>
              <a:spcBef>
                <a:spcPts val="0"/>
              </a:spcBef>
              <a:spcAft>
                <a:spcPts val="0"/>
              </a:spcAft>
              <a:buSzPts val="1100"/>
              <a:buNone/>
            </a:pPr>
            <a:r>
              <a:rPr lang="en-US"/>
              <a:t>Break into groups of 5</a:t>
            </a:r>
            <a:endParaRPr/>
          </a:p>
          <a:p>
            <a:pPr indent="0" lvl="0" marL="457200" rtl="0" algn="l">
              <a:lnSpc>
                <a:spcPct val="100000"/>
              </a:lnSpc>
              <a:spcBef>
                <a:spcPts val="0"/>
              </a:spcBef>
              <a:spcAft>
                <a:spcPts val="0"/>
              </a:spcAft>
              <a:buSzPts val="1100"/>
              <a:buNone/>
            </a:pPr>
            <a:r>
              <a:rPr lang="en-US"/>
              <a:t>You will have 5 minutes to build a free standing house of cards. Be creative and work as a team to create a tall house!</a:t>
            </a:r>
            <a:endParaRPr/>
          </a:p>
          <a:p>
            <a:pPr indent="0" lvl="0" marL="457200" rtl="0" algn="l">
              <a:lnSpc>
                <a:spcPct val="100000"/>
              </a:lnSpc>
              <a:spcBef>
                <a:spcPts val="0"/>
              </a:spcBef>
              <a:spcAft>
                <a:spcPts val="0"/>
              </a:spcAft>
              <a:buSzPts val="1100"/>
              <a:buNone/>
            </a:pPr>
            <a:r>
              <a:t/>
            </a:r>
            <a:endParaRPr/>
          </a:p>
          <a:p>
            <a:pPr indent="0" lvl="0" marL="457200" rtl="0" algn="l">
              <a:lnSpc>
                <a:spcPct val="100000"/>
              </a:lnSpc>
              <a:spcBef>
                <a:spcPts val="0"/>
              </a:spcBef>
              <a:spcAft>
                <a:spcPts val="0"/>
              </a:spcAft>
              <a:buSzPts val="1100"/>
              <a:buNone/>
            </a:pPr>
            <a:r>
              <a:t/>
            </a:r>
            <a:endParaRPr/>
          </a:p>
        </p:txBody>
      </p:sp>
      <p:sp>
        <p:nvSpPr>
          <p:cNvPr id="108" name="Google Shape;108;g37dc8debe14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7dc8debe14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100"/>
              <a:buNone/>
            </a:pPr>
            <a:r>
              <a:rPr lang="en-US"/>
              <a:t>How did we define success or failure?</a:t>
            </a:r>
            <a:endParaRPr/>
          </a:p>
          <a:p>
            <a:pPr indent="0" lvl="0" marL="457200" rtl="0" algn="l">
              <a:lnSpc>
                <a:spcPct val="100000"/>
              </a:lnSpc>
              <a:spcBef>
                <a:spcPts val="0"/>
              </a:spcBef>
              <a:spcAft>
                <a:spcPts val="0"/>
              </a:spcAft>
              <a:buSzPts val="1100"/>
              <a:buNone/>
            </a:pPr>
            <a:r>
              <a:rPr lang="en-US"/>
              <a:t>How do we do this in swimming?</a:t>
            </a:r>
            <a:endParaRPr/>
          </a:p>
          <a:p>
            <a:pPr indent="0" lvl="0" marL="457200" rtl="0" algn="l">
              <a:lnSpc>
                <a:spcPct val="100000"/>
              </a:lnSpc>
              <a:spcBef>
                <a:spcPts val="0"/>
              </a:spcBef>
              <a:spcAft>
                <a:spcPts val="0"/>
              </a:spcAft>
              <a:buSzPts val="1100"/>
              <a:buNone/>
            </a:pPr>
            <a:r>
              <a:rPr lang="en-US"/>
              <a:t>How often do we get caught up in comparing ourself to others? How often do we get so caught up in what they are doing we lose focus on our own progress? Do we ever try to learn from them?</a:t>
            </a:r>
            <a:endParaRPr/>
          </a:p>
          <a:p>
            <a:pPr indent="0" lvl="0" marL="457200" rtl="0" algn="l">
              <a:lnSpc>
                <a:spcPct val="100000"/>
              </a:lnSpc>
              <a:spcBef>
                <a:spcPts val="0"/>
              </a:spcBef>
              <a:spcAft>
                <a:spcPts val="0"/>
              </a:spcAft>
              <a:buSzPts val="1100"/>
              <a:buNone/>
            </a:pPr>
            <a:r>
              <a:rPr lang="en-US"/>
              <a:t>When we have a setback, do we try to learn from it or do we just get flustered and lose emotional control?</a:t>
            </a:r>
            <a:endParaRPr/>
          </a:p>
          <a:p>
            <a:pPr indent="0" lvl="0" marL="457200" rtl="0" algn="l">
              <a:lnSpc>
                <a:spcPct val="100000"/>
              </a:lnSpc>
              <a:spcBef>
                <a:spcPts val="0"/>
              </a:spcBef>
              <a:spcAft>
                <a:spcPts val="0"/>
              </a:spcAft>
              <a:buSzPts val="1100"/>
              <a:buNone/>
            </a:pPr>
            <a:r>
              <a:t/>
            </a:r>
            <a:endParaRPr/>
          </a:p>
        </p:txBody>
      </p:sp>
      <p:sp>
        <p:nvSpPr>
          <p:cNvPr id="118" name="Google Shape;118;g37dc8debe14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7d16a9a496_0_1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Clr>
                <a:schemeClr val="dk1"/>
              </a:buClr>
              <a:buSzPts val="1100"/>
              <a:buChar char="●"/>
            </a:pPr>
            <a:r>
              <a:rPr lang="en-US">
                <a:solidFill>
                  <a:schemeClr val="dk1"/>
                </a:solidFill>
              </a:rPr>
              <a:t>Don’t coach in a way that cues threat and danger</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State drives story</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US">
                <a:solidFill>
                  <a:schemeClr val="dk1"/>
                </a:solidFill>
              </a:rPr>
              <a:t>Green: My coach is pushing me because they believe in me</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US">
                <a:solidFill>
                  <a:schemeClr val="dk1"/>
                </a:solidFill>
              </a:rPr>
              <a:t>Yellow: My coach is mad at me</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US">
                <a:solidFill>
                  <a:schemeClr val="dk1"/>
                </a:solidFill>
              </a:rPr>
              <a:t>Red: They hate me, I’m a failure</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US">
                <a:solidFill>
                  <a:schemeClr val="dk1"/>
                </a:solidFill>
              </a:rPr>
              <a:t>Listen for the NS, not just the words</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US">
                <a:solidFill>
                  <a:schemeClr val="dk1"/>
                </a:solidFill>
              </a:rPr>
              <a:t>Behavior = NS output, not failure</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You can’t coach a kid out of red</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US">
                <a:solidFill>
                  <a:schemeClr val="dk1"/>
                </a:solidFill>
              </a:rPr>
              <a:t>They don’t need info, they need regulation</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US">
                <a:solidFill>
                  <a:schemeClr val="dk1"/>
                </a:solidFill>
              </a:rPr>
              <a:t>If you try to motivate in red it’ll come off as threatening or distant</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US">
                <a:solidFill>
                  <a:schemeClr val="dk1"/>
                </a:solidFill>
              </a:rPr>
              <a:t>Regulate, relate, THEN Reason in red</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Kids learn best from green</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US">
                <a:solidFill>
                  <a:schemeClr val="dk1"/>
                </a:solidFill>
              </a:rPr>
              <a:t>Create routines to lead back to green. Make a plan</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Teach kids what the zones feel like: Nervous systems shift. Smart coaching anticipates that</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If your language, tone, or body language signals threat, the athlete’s NS goes to yellow and red</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US">
                <a:solidFill>
                  <a:schemeClr val="dk1"/>
                </a:solidFill>
              </a:rPr>
              <a:t>Even if your intention is motivating their body might not feel safe</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If your system is fried, so is your team’s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It isn’t one size fits all-what regulates one might activate another. Know your athletes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Examples of threat based coaching</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US">
                <a:solidFill>
                  <a:schemeClr val="dk1"/>
                </a:solidFill>
              </a:rPr>
              <a:t>“This is your one chance”</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US">
                <a:solidFill>
                  <a:schemeClr val="dk1"/>
                </a:solidFill>
              </a:rPr>
              <a:t>“Don’t mess this up”</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US">
                <a:solidFill>
                  <a:schemeClr val="dk1"/>
                </a:solidFill>
              </a:rPr>
              <a:t>“If you swim like that again, you’re off the relay”</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US">
                <a:solidFill>
                  <a:schemeClr val="dk1"/>
                </a:solidFill>
              </a:rPr>
              <a:t>Intense eye contact + stern voice + looming posture right before a race</a:t>
            </a:r>
            <a:endParaRPr/>
          </a:p>
        </p:txBody>
      </p:sp>
      <p:sp>
        <p:nvSpPr>
          <p:cNvPr id="127" name="Google Shape;127;g37d16a9a496_0_1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7d16a9a496_0_1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100"/>
              <a:buNone/>
            </a:pPr>
            <a:r>
              <a:t/>
            </a:r>
            <a:endParaRPr/>
          </a:p>
        </p:txBody>
      </p:sp>
      <p:sp>
        <p:nvSpPr>
          <p:cNvPr id="145" name="Google Shape;145;g37d16a9a496_0_1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7d16a9a496_0_2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100"/>
              <a:buNone/>
            </a:pPr>
            <a:r>
              <a:t/>
            </a:r>
            <a:endParaRPr/>
          </a:p>
        </p:txBody>
      </p:sp>
      <p:sp>
        <p:nvSpPr>
          <p:cNvPr id="157" name="Google Shape;157;g37d16a9a496_0_2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7d16a9a496_0_2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solidFill>
                  <a:schemeClr val="dk1"/>
                </a:solidFill>
              </a:rPr>
              <a:t>You can’t teach or give pep talks to someone in this zone</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This zone is threat, unsafety</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PFC is off</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Red is not disrespect, not laziness, and not drama. When you treat it like defiance, you deepen the shutdown</a:t>
            </a:r>
            <a:endParaRPr/>
          </a:p>
        </p:txBody>
      </p:sp>
      <p:sp>
        <p:nvSpPr>
          <p:cNvPr id="169" name="Google Shape;169;g37d16a9a496_0_2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7dc8debe14_0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
        <p:nvSpPr>
          <p:cNvPr id="181" name="Google Shape;181;g37dc8debe14_0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sp>
        <p:nvSpPr>
          <p:cNvPr id="13" name="Google Shape;13;p4"/>
          <p:cNvSpPr txBox="1"/>
          <p:nvPr>
            <p:ph type="ctrTitle"/>
          </p:nvPr>
        </p:nvSpPr>
        <p:spPr>
          <a:xfrm>
            <a:off x="1303867" y="4527837"/>
            <a:ext cx="12022800" cy="1126200"/>
          </a:xfrm>
          <a:prstGeom prst="rect">
            <a:avLst/>
          </a:prstGeom>
          <a:noFill/>
          <a:ln>
            <a:noFill/>
          </a:ln>
        </p:spPr>
        <p:txBody>
          <a:bodyPr anchorCtr="0" anchor="ctr" bIns="65300" lIns="130600" spcFirstLastPara="1" rIns="130600" wrap="square" tIns="65300">
            <a:normAutofit/>
          </a:bodyPr>
          <a:lstStyle>
            <a:lvl1pPr lvl="0" algn="ctr">
              <a:lnSpc>
                <a:spcPct val="100000"/>
              </a:lnSpc>
              <a:spcBef>
                <a:spcPts val="0"/>
              </a:spcBef>
              <a:spcAft>
                <a:spcPts val="0"/>
              </a:spcAft>
              <a:buClr>
                <a:schemeClr val="dk1"/>
              </a:buClr>
              <a:buSzPts val="5100"/>
              <a:buFont typeface="Helvetica Neue"/>
              <a:buNone/>
              <a:defRPr b="1" i="0" sz="5100">
                <a:solidFill>
                  <a:schemeClr val="dk1"/>
                </a:solidFill>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4"/>
          <p:cNvSpPr txBox="1"/>
          <p:nvPr>
            <p:ph idx="1" type="subTitle"/>
          </p:nvPr>
        </p:nvSpPr>
        <p:spPr>
          <a:xfrm>
            <a:off x="2194560" y="5713526"/>
            <a:ext cx="10241400" cy="722100"/>
          </a:xfrm>
          <a:prstGeom prst="rect">
            <a:avLst/>
          </a:prstGeom>
          <a:noFill/>
          <a:ln>
            <a:noFill/>
          </a:ln>
        </p:spPr>
        <p:txBody>
          <a:bodyPr anchorCtr="0" anchor="t" bIns="65300" lIns="130600" spcFirstLastPara="1" rIns="130600" wrap="square" tIns="65300">
            <a:normAutofit/>
          </a:bodyPr>
          <a:lstStyle>
            <a:lvl1pPr lvl="0" algn="ctr">
              <a:lnSpc>
                <a:spcPct val="100000"/>
              </a:lnSpc>
              <a:spcBef>
                <a:spcPts val="920"/>
              </a:spcBef>
              <a:spcAft>
                <a:spcPts val="0"/>
              </a:spcAft>
              <a:buClr>
                <a:schemeClr val="dk1"/>
              </a:buClr>
              <a:buSzPts val="4600"/>
              <a:buNone/>
              <a:defRPr>
                <a:solidFill>
                  <a:schemeClr val="dk1"/>
                </a:solidFill>
              </a:defRPr>
            </a:lvl1pPr>
            <a:lvl2pPr lvl="1" algn="ctr">
              <a:lnSpc>
                <a:spcPct val="100000"/>
              </a:lnSpc>
              <a:spcBef>
                <a:spcPts val="800"/>
              </a:spcBef>
              <a:spcAft>
                <a:spcPts val="0"/>
              </a:spcAft>
              <a:buClr>
                <a:srgbClr val="888888"/>
              </a:buClr>
              <a:buSzPts val="4000"/>
              <a:buNone/>
              <a:defRPr>
                <a:solidFill>
                  <a:srgbClr val="888888"/>
                </a:solidFill>
              </a:defRPr>
            </a:lvl2pPr>
            <a:lvl3pPr lvl="2" algn="ctr">
              <a:lnSpc>
                <a:spcPct val="100000"/>
              </a:lnSpc>
              <a:spcBef>
                <a:spcPts val="680"/>
              </a:spcBef>
              <a:spcAft>
                <a:spcPts val="0"/>
              </a:spcAft>
              <a:buClr>
                <a:srgbClr val="888888"/>
              </a:buClr>
              <a:buSzPts val="3400"/>
              <a:buNone/>
              <a:defRPr>
                <a:solidFill>
                  <a:srgbClr val="888888"/>
                </a:solidFill>
              </a:defRPr>
            </a:lvl3pPr>
            <a:lvl4pPr lvl="3" algn="ctr">
              <a:lnSpc>
                <a:spcPct val="100000"/>
              </a:lnSpc>
              <a:spcBef>
                <a:spcPts val="580"/>
              </a:spcBef>
              <a:spcAft>
                <a:spcPts val="0"/>
              </a:spcAft>
              <a:buClr>
                <a:srgbClr val="888888"/>
              </a:buClr>
              <a:buSzPts val="2900"/>
              <a:buNone/>
              <a:defRPr>
                <a:solidFill>
                  <a:srgbClr val="888888"/>
                </a:solidFill>
              </a:defRPr>
            </a:lvl4pPr>
            <a:lvl5pPr lvl="4" algn="ctr">
              <a:lnSpc>
                <a:spcPct val="100000"/>
              </a:lnSpc>
              <a:spcBef>
                <a:spcPts val="580"/>
              </a:spcBef>
              <a:spcAft>
                <a:spcPts val="0"/>
              </a:spcAft>
              <a:buClr>
                <a:srgbClr val="888888"/>
              </a:buClr>
              <a:buSzPts val="2900"/>
              <a:buNone/>
              <a:defRPr>
                <a:solidFill>
                  <a:srgbClr val="888888"/>
                </a:solidFill>
              </a:defRPr>
            </a:lvl5pPr>
            <a:lvl6pPr lvl="5" algn="ctr">
              <a:lnSpc>
                <a:spcPct val="100000"/>
              </a:lnSpc>
              <a:spcBef>
                <a:spcPts val="580"/>
              </a:spcBef>
              <a:spcAft>
                <a:spcPts val="0"/>
              </a:spcAft>
              <a:buClr>
                <a:srgbClr val="888888"/>
              </a:buClr>
              <a:buSzPts val="2900"/>
              <a:buNone/>
              <a:defRPr>
                <a:solidFill>
                  <a:srgbClr val="888888"/>
                </a:solidFill>
              </a:defRPr>
            </a:lvl6pPr>
            <a:lvl7pPr lvl="6" algn="ctr">
              <a:lnSpc>
                <a:spcPct val="100000"/>
              </a:lnSpc>
              <a:spcBef>
                <a:spcPts val="580"/>
              </a:spcBef>
              <a:spcAft>
                <a:spcPts val="0"/>
              </a:spcAft>
              <a:buClr>
                <a:srgbClr val="888888"/>
              </a:buClr>
              <a:buSzPts val="2900"/>
              <a:buNone/>
              <a:defRPr>
                <a:solidFill>
                  <a:srgbClr val="888888"/>
                </a:solidFill>
              </a:defRPr>
            </a:lvl7pPr>
            <a:lvl8pPr lvl="7" algn="ctr">
              <a:lnSpc>
                <a:spcPct val="100000"/>
              </a:lnSpc>
              <a:spcBef>
                <a:spcPts val="580"/>
              </a:spcBef>
              <a:spcAft>
                <a:spcPts val="0"/>
              </a:spcAft>
              <a:buClr>
                <a:srgbClr val="888888"/>
              </a:buClr>
              <a:buSzPts val="2900"/>
              <a:buNone/>
              <a:defRPr>
                <a:solidFill>
                  <a:srgbClr val="888888"/>
                </a:solidFill>
              </a:defRPr>
            </a:lvl8pPr>
            <a:lvl9pPr lvl="8" algn="ctr">
              <a:lnSpc>
                <a:spcPct val="100000"/>
              </a:lnSpc>
              <a:spcBef>
                <a:spcPts val="580"/>
              </a:spcBef>
              <a:spcAft>
                <a:spcPts val="0"/>
              </a:spcAft>
              <a:buClr>
                <a:srgbClr val="888888"/>
              </a:buClr>
              <a:buSzPts val="2900"/>
              <a:buNone/>
              <a:defRPr>
                <a:solidFill>
                  <a:srgbClr val="888888"/>
                </a:solidFill>
              </a:defRPr>
            </a:lvl9pPr>
          </a:lstStyle>
          <a:p/>
        </p:txBody>
      </p:sp>
      <p:sp>
        <p:nvSpPr>
          <p:cNvPr id="15" name="Google Shape;15;p4"/>
          <p:cNvSpPr txBox="1"/>
          <p:nvPr>
            <p:ph idx="10" type="dt"/>
          </p:nvPr>
        </p:nvSpPr>
        <p:spPr>
          <a:xfrm>
            <a:off x="731520" y="7627622"/>
            <a:ext cx="3413700" cy="438300"/>
          </a:xfrm>
          <a:prstGeom prst="rect">
            <a:avLst/>
          </a:prstGeom>
          <a:noFill/>
          <a:ln>
            <a:noFill/>
          </a:ln>
        </p:spPr>
        <p:txBody>
          <a:bodyPr anchorCtr="0" anchor="ctr" bIns="65300" lIns="130600" spcFirstLastPara="1" rIns="130600" wrap="square" tIns="653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4"/>
          <p:cNvSpPr txBox="1"/>
          <p:nvPr>
            <p:ph idx="11" type="ftr"/>
          </p:nvPr>
        </p:nvSpPr>
        <p:spPr>
          <a:xfrm>
            <a:off x="4998720" y="7627622"/>
            <a:ext cx="4632900" cy="438300"/>
          </a:xfrm>
          <a:prstGeom prst="rect">
            <a:avLst/>
          </a:prstGeom>
          <a:noFill/>
          <a:ln>
            <a:noFill/>
          </a:ln>
        </p:spPr>
        <p:txBody>
          <a:bodyPr anchorCtr="0" anchor="ctr" bIns="65300" lIns="130600" spcFirstLastPara="1" rIns="130600" wrap="square" tIns="653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4"/>
          <p:cNvSpPr txBox="1"/>
          <p:nvPr>
            <p:ph idx="12" type="sldNum"/>
          </p:nvPr>
        </p:nvSpPr>
        <p:spPr>
          <a:xfrm>
            <a:off x="10485120" y="7627622"/>
            <a:ext cx="3413700" cy="438300"/>
          </a:xfrm>
          <a:prstGeom prst="rect">
            <a:avLst/>
          </a:prstGeom>
          <a:noFill/>
          <a:ln>
            <a:noFill/>
          </a:ln>
        </p:spPr>
        <p:txBody>
          <a:bodyPr anchorCtr="0" anchor="ctr" bIns="65300" lIns="130600" spcFirstLastPara="1" rIns="130600" wrap="square" tIns="653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8" name="Google Shape;18;p4"/>
          <p:cNvSpPr txBox="1"/>
          <p:nvPr/>
        </p:nvSpPr>
        <p:spPr>
          <a:xfrm>
            <a:off x="6622601" y="9163339"/>
            <a:ext cx="263700" cy="531900"/>
          </a:xfrm>
          <a:prstGeom prst="rect">
            <a:avLst/>
          </a:prstGeom>
          <a:noFill/>
          <a:ln>
            <a:noFill/>
          </a:ln>
        </p:spPr>
        <p:txBody>
          <a:bodyPr anchorCtr="0" anchor="t" bIns="65300" lIns="130600" spcFirstLastPara="1" rIns="130600" wrap="square" tIns="65300">
            <a:spAutoFit/>
          </a:bodyPr>
          <a:lstStyle/>
          <a:p>
            <a:pPr indent="0" lvl="0" marL="0" marR="0" rtl="0" algn="l">
              <a:lnSpc>
                <a:spcPct val="100000"/>
              </a:lnSpc>
              <a:spcBef>
                <a:spcPts val="0"/>
              </a:spcBef>
              <a:spcAft>
                <a:spcPts val="0"/>
              </a:spcAft>
              <a:buClr>
                <a:srgbClr val="000000"/>
              </a:buClr>
              <a:buSzPts val="2600"/>
              <a:buFont typeface="Arial"/>
              <a:buNone/>
            </a:pPr>
            <a:r>
              <a:t/>
            </a:r>
            <a:endParaRPr b="0" i="0" sz="2600" u="none" cap="none" strike="noStrike">
              <a:solidFill>
                <a:schemeClr val="dk1"/>
              </a:solidFill>
              <a:latin typeface="Calibri"/>
              <a:ea typeface="Calibri"/>
              <a:cs typeface="Calibri"/>
              <a:sym typeface="Calibri"/>
            </a:endParaRPr>
          </a:p>
        </p:txBody>
      </p:sp>
      <p:pic>
        <p:nvPicPr>
          <p:cNvPr descr="A white rectangular sign with a blue and white background&#10;&#10;Description automatically generated with medium confidence" id="19" name="Google Shape;19;p4"/>
          <p:cNvPicPr preferRelativeResize="0"/>
          <p:nvPr/>
        </p:nvPicPr>
        <p:blipFill rotWithShape="1">
          <a:blip r:embed="rId2">
            <a:alphaModFix/>
          </a:blip>
          <a:srcRect b="0" l="0" r="0" t="0"/>
          <a:stretch/>
        </p:blipFill>
        <p:spPr>
          <a:xfrm>
            <a:off x="0" y="-3927"/>
            <a:ext cx="14630400" cy="272125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1" name="Shape 71"/>
        <p:cNvGrpSpPr/>
        <p:nvPr/>
      </p:nvGrpSpPr>
      <p:grpSpPr>
        <a:xfrm>
          <a:off x="0" y="0"/>
          <a:ext cx="0" cy="0"/>
          <a:chOff x="0" y="0"/>
          <a:chExt cx="0" cy="0"/>
        </a:xfrm>
      </p:grpSpPr>
      <p:sp>
        <p:nvSpPr>
          <p:cNvPr id="72" name="Google Shape;72;p13"/>
          <p:cNvSpPr txBox="1"/>
          <p:nvPr>
            <p:ph type="title"/>
          </p:nvPr>
        </p:nvSpPr>
        <p:spPr>
          <a:xfrm>
            <a:off x="731520" y="329567"/>
            <a:ext cx="13167300" cy="1371600"/>
          </a:xfrm>
          <a:prstGeom prst="rect">
            <a:avLst/>
          </a:prstGeom>
          <a:noFill/>
          <a:ln>
            <a:noFill/>
          </a:ln>
        </p:spPr>
        <p:txBody>
          <a:bodyPr anchorCtr="0" anchor="ctr" bIns="65300" lIns="130600" spcFirstLastPara="1" rIns="130600" wrap="square" tIns="653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3"/>
          <p:cNvSpPr txBox="1"/>
          <p:nvPr>
            <p:ph idx="1" type="body"/>
          </p:nvPr>
        </p:nvSpPr>
        <p:spPr>
          <a:xfrm rot="5400000">
            <a:off x="5056830" y="-2405008"/>
            <a:ext cx="4516800" cy="13167300"/>
          </a:xfrm>
          <a:prstGeom prst="rect">
            <a:avLst/>
          </a:prstGeom>
          <a:noFill/>
          <a:ln>
            <a:noFill/>
          </a:ln>
        </p:spPr>
        <p:txBody>
          <a:bodyPr anchorCtr="0" anchor="t" bIns="65300" lIns="130600" spcFirstLastPara="1" rIns="130600" wrap="square" tIns="653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4" name="Google Shape;74;p13"/>
          <p:cNvSpPr txBox="1"/>
          <p:nvPr>
            <p:ph idx="10" type="dt"/>
          </p:nvPr>
        </p:nvSpPr>
        <p:spPr>
          <a:xfrm>
            <a:off x="731520" y="7627622"/>
            <a:ext cx="3413700" cy="438300"/>
          </a:xfrm>
          <a:prstGeom prst="rect">
            <a:avLst/>
          </a:prstGeom>
          <a:noFill/>
          <a:ln>
            <a:noFill/>
          </a:ln>
        </p:spPr>
        <p:txBody>
          <a:bodyPr anchorCtr="0" anchor="ctr" bIns="65300" lIns="130600" spcFirstLastPara="1" rIns="130600" wrap="square" tIns="653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3"/>
          <p:cNvSpPr txBox="1"/>
          <p:nvPr>
            <p:ph idx="11" type="ftr"/>
          </p:nvPr>
        </p:nvSpPr>
        <p:spPr>
          <a:xfrm>
            <a:off x="4998720" y="7627622"/>
            <a:ext cx="4632900" cy="438300"/>
          </a:xfrm>
          <a:prstGeom prst="rect">
            <a:avLst/>
          </a:prstGeom>
          <a:noFill/>
          <a:ln>
            <a:noFill/>
          </a:ln>
        </p:spPr>
        <p:txBody>
          <a:bodyPr anchorCtr="0" anchor="ctr" bIns="65300" lIns="130600" spcFirstLastPara="1" rIns="130600" wrap="square" tIns="653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3"/>
          <p:cNvSpPr txBox="1"/>
          <p:nvPr>
            <p:ph idx="12" type="sldNum"/>
          </p:nvPr>
        </p:nvSpPr>
        <p:spPr>
          <a:xfrm>
            <a:off x="10485120" y="7627622"/>
            <a:ext cx="3413700" cy="438300"/>
          </a:xfrm>
          <a:prstGeom prst="rect">
            <a:avLst/>
          </a:prstGeom>
          <a:noFill/>
          <a:ln>
            <a:noFill/>
          </a:ln>
        </p:spPr>
        <p:txBody>
          <a:bodyPr anchorCtr="0" anchor="ctr" bIns="65300" lIns="130600" spcFirstLastPara="1" rIns="130600" wrap="square" tIns="653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7" name="Shape 77"/>
        <p:cNvGrpSpPr/>
        <p:nvPr/>
      </p:nvGrpSpPr>
      <p:grpSpPr>
        <a:xfrm>
          <a:off x="0" y="0"/>
          <a:ext cx="0" cy="0"/>
          <a:chOff x="0" y="0"/>
          <a:chExt cx="0" cy="0"/>
        </a:xfrm>
      </p:grpSpPr>
      <p:sp>
        <p:nvSpPr>
          <p:cNvPr id="78" name="Google Shape;78;p14"/>
          <p:cNvSpPr txBox="1"/>
          <p:nvPr>
            <p:ph type="title"/>
          </p:nvPr>
        </p:nvSpPr>
        <p:spPr>
          <a:xfrm rot="5400000">
            <a:off x="9620280" y="1234351"/>
            <a:ext cx="5265300" cy="3291900"/>
          </a:xfrm>
          <a:prstGeom prst="rect">
            <a:avLst/>
          </a:prstGeom>
          <a:noFill/>
          <a:ln>
            <a:noFill/>
          </a:ln>
        </p:spPr>
        <p:txBody>
          <a:bodyPr anchorCtr="0" anchor="ctr" bIns="65300" lIns="130600" spcFirstLastPara="1" rIns="130600" wrap="square" tIns="653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4"/>
          <p:cNvSpPr txBox="1"/>
          <p:nvPr>
            <p:ph idx="1" type="body"/>
          </p:nvPr>
        </p:nvSpPr>
        <p:spPr>
          <a:xfrm rot="5400000">
            <a:off x="2914650" y="-1935599"/>
            <a:ext cx="5265300" cy="9631800"/>
          </a:xfrm>
          <a:prstGeom prst="rect">
            <a:avLst/>
          </a:prstGeom>
          <a:noFill/>
          <a:ln>
            <a:noFill/>
          </a:ln>
        </p:spPr>
        <p:txBody>
          <a:bodyPr anchorCtr="0" anchor="t" bIns="65300" lIns="130600" spcFirstLastPara="1" rIns="130600" wrap="square" tIns="653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0" name="Google Shape;80;p14"/>
          <p:cNvSpPr txBox="1"/>
          <p:nvPr>
            <p:ph idx="10" type="dt"/>
          </p:nvPr>
        </p:nvSpPr>
        <p:spPr>
          <a:xfrm>
            <a:off x="731520" y="7627622"/>
            <a:ext cx="3413700" cy="438300"/>
          </a:xfrm>
          <a:prstGeom prst="rect">
            <a:avLst/>
          </a:prstGeom>
          <a:noFill/>
          <a:ln>
            <a:noFill/>
          </a:ln>
        </p:spPr>
        <p:txBody>
          <a:bodyPr anchorCtr="0" anchor="ctr" bIns="65300" lIns="130600" spcFirstLastPara="1" rIns="130600" wrap="square" tIns="653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14"/>
          <p:cNvSpPr txBox="1"/>
          <p:nvPr>
            <p:ph idx="11" type="ftr"/>
          </p:nvPr>
        </p:nvSpPr>
        <p:spPr>
          <a:xfrm>
            <a:off x="4998720" y="7627622"/>
            <a:ext cx="4632900" cy="438300"/>
          </a:xfrm>
          <a:prstGeom prst="rect">
            <a:avLst/>
          </a:prstGeom>
          <a:noFill/>
          <a:ln>
            <a:noFill/>
          </a:ln>
        </p:spPr>
        <p:txBody>
          <a:bodyPr anchorCtr="0" anchor="ctr" bIns="65300" lIns="130600" spcFirstLastPara="1" rIns="130600" wrap="square" tIns="653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4"/>
          <p:cNvSpPr txBox="1"/>
          <p:nvPr>
            <p:ph idx="12" type="sldNum"/>
          </p:nvPr>
        </p:nvSpPr>
        <p:spPr>
          <a:xfrm>
            <a:off x="10485120" y="7627622"/>
            <a:ext cx="3413700" cy="438300"/>
          </a:xfrm>
          <a:prstGeom prst="rect">
            <a:avLst/>
          </a:prstGeom>
          <a:noFill/>
          <a:ln>
            <a:noFill/>
          </a:ln>
        </p:spPr>
        <p:txBody>
          <a:bodyPr anchorCtr="0" anchor="ctr" bIns="65300" lIns="130600" spcFirstLastPara="1" rIns="130600" wrap="square" tIns="653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5"/>
          <p:cNvSpPr txBox="1"/>
          <p:nvPr>
            <p:ph type="title"/>
          </p:nvPr>
        </p:nvSpPr>
        <p:spPr>
          <a:xfrm>
            <a:off x="731520" y="329567"/>
            <a:ext cx="13167300" cy="1371600"/>
          </a:xfrm>
          <a:prstGeom prst="rect">
            <a:avLst/>
          </a:prstGeom>
          <a:noFill/>
          <a:ln>
            <a:noFill/>
          </a:ln>
        </p:spPr>
        <p:txBody>
          <a:bodyPr anchorCtr="0" anchor="ctr" bIns="65300" lIns="130600" spcFirstLastPara="1" rIns="130600" wrap="square" tIns="653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5"/>
          <p:cNvSpPr txBox="1"/>
          <p:nvPr>
            <p:ph idx="1" type="body"/>
          </p:nvPr>
        </p:nvSpPr>
        <p:spPr>
          <a:xfrm>
            <a:off x="731520" y="1920242"/>
            <a:ext cx="13167300" cy="4516800"/>
          </a:xfrm>
          <a:prstGeom prst="rect">
            <a:avLst/>
          </a:prstGeom>
          <a:noFill/>
          <a:ln>
            <a:noFill/>
          </a:ln>
        </p:spPr>
        <p:txBody>
          <a:bodyPr anchorCtr="0" anchor="t" bIns="65300" lIns="130600" spcFirstLastPara="1" rIns="130600" wrap="square" tIns="653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3" name="Google Shape;23;p5"/>
          <p:cNvSpPr txBox="1"/>
          <p:nvPr>
            <p:ph idx="10" type="dt"/>
          </p:nvPr>
        </p:nvSpPr>
        <p:spPr>
          <a:xfrm>
            <a:off x="731520" y="7627622"/>
            <a:ext cx="3413700" cy="438300"/>
          </a:xfrm>
          <a:prstGeom prst="rect">
            <a:avLst/>
          </a:prstGeom>
          <a:noFill/>
          <a:ln>
            <a:noFill/>
          </a:ln>
        </p:spPr>
        <p:txBody>
          <a:bodyPr anchorCtr="0" anchor="ctr" bIns="65300" lIns="130600" spcFirstLastPara="1" rIns="130600" wrap="square" tIns="653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5"/>
          <p:cNvSpPr txBox="1"/>
          <p:nvPr>
            <p:ph idx="11" type="ftr"/>
          </p:nvPr>
        </p:nvSpPr>
        <p:spPr>
          <a:xfrm>
            <a:off x="4998720" y="7627622"/>
            <a:ext cx="4632900" cy="438300"/>
          </a:xfrm>
          <a:prstGeom prst="rect">
            <a:avLst/>
          </a:prstGeom>
          <a:noFill/>
          <a:ln>
            <a:noFill/>
          </a:ln>
        </p:spPr>
        <p:txBody>
          <a:bodyPr anchorCtr="0" anchor="ctr" bIns="65300" lIns="130600" spcFirstLastPara="1" rIns="130600" wrap="square" tIns="653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5"/>
          <p:cNvSpPr txBox="1"/>
          <p:nvPr>
            <p:ph idx="12" type="sldNum"/>
          </p:nvPr>
        </p:nvSpPr>
        <p:spPr>
          <a:xfrm>
            <a:off x="10485120" y="7627622"/>
            <a:ext cx="3413700" cy="438300"/>
          </a:xfrm>
          <a:prstGeom prst="rect">
            <a:avLst/>
          </a:prstGeom>
          <a:noFill/>
          <a:ln>
            <a:noFill/>
          </a:ln>
        </p:spPr>
        <p:txBody>
          <a:bodyPr anchorCtr="0" anchor="ctr" bIns="65300" lIns="130600" spcFirstLastPara="1" rIns="130600" wrap="square" tIns="653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 name="Shape 26"/>
        <p:cNvGrpSpPr/>
        <p:nvPr/>
      </p:nvGrpSpPr>
      <p:grpSpPr>
        <a:xfrm>
          <a:off x="0" y="0"/>
          <a:ext cx="0" cy="0"/>
          <a:chOff x="0" y="0"/>
          <a:chExt cx="0" cy="0"/>
        </a:xfrm>
      </p:grpSpPr>
      <p:sp>
        <p:nvSpPr>
          <p:cNvPr id="27" name="Google Shape;27;p6"/>
          <p:cNvSpPr txBox="1"/>
          <p:nvPr>
            <p:ph type="title"/>
          </p:nvPr>
        </p:nvSpPr>
        <p:spPr>
          <a:xfrm>
            <a:off x="1155701" y="5288282"/>
            <a:ext cx="12435900" cy="1634400"/>
          </a:xfrm>
          <a:prstGeom prst="rect">
            <a:avLst/>
          </a:prstGeom>
          <a:noFill/>
          <a:ln>
            <a:noFill/>
          </a:ln>
        </p:spPr>
        <p:txBody>
          <a:bodyPr anchorCtr="0" anchor="t" bIns="65300" lIns="130600" spcFirstLastPara="1" rIns="130600" wrap="square" tIns="65300">
            <a:normAutofit/>
          </a:bodyPr>
          <a:lstStyle>
            <a:lvl1pPr lvl="0" algn="l">
              <a:lnSpc>
                <a:spcPct val="100000"/>
              </a:lnSpc>
              <a:spcBef>
                <a:spcPts val="0"/>
              </a:spcBef>
              <a:spcAft>
                <a:spcPts val="0"/>
              </a:spcAft>
              <a:buClr>
                <a:schemeClr val="dk1"/>
              </a:buClr>
              <a:buSzPts val="5700"/>
              <a:buFont typeface="Calibri"/>
              <a:buNone/>
              <a:defRPr b="1" sz="57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6"/>
          <p:cNvSpPr txBox="1"/>
          <p:nvPr>
            <p:ph idx="1" type="body"/>
          </p:nvPr>
        </p:nvSpPr>
        <p:spPr>
          <a:xfrm>
            <a:off x="1155701" y="3488056"/>
            <a:ext cx="12435900" cy="1800300"/>
          </a:xfrm>
          <a:prstGeom prst="rect">
            <a:avLst/>
          </a:prstGeom>
          <a:noFill/>
          <a:ln>
            <a:noFill/>
          </a:ln>
        </p:spPr>
        <p:txBody>
          <a:bodyPr anchorCtr="0" anchor="b" bIns="65300" lIns="130600" spcFirstLastPara="1" rIns="130600" wrap="square" tIns="65300">
            <a:normAutofit/>
          </a:bodyPr>
          <a:lstStyle>
            <a:lvl1pPr indent="-228600" lvl="0" marL="457200" algn="l">
              <a:lnSpc>
                <a:spcPct val="100000"/>
              </a:lnSpc>
              <a:spcBef>
                <a:spcPts val="580"/>
              </a:spcBef>
              <a:spcAft>
                <a:spcPts val="0"/>
              </a:spcAft>
              <a:buClr>
                <a:srgbClr val="888888"/>
              </a:buClr>
              <a:buSzPts val="2900"/>
              <a:buNone/>
              <a:defRPr sz="2900">
                <a:solidFill>
                  <a:srgbClr val="888888"/>
                </a:solidFill>
              </a:defRPr>
            </a:lvl1pPr>
            <a:lvl2pPr indent="-228600" lvl="1" marL="914400" algn="l">
              <a:lnSpc>
                <a:spcPct val="100000"/>
              </a:lnSpc>
              <a:spcBef>
                <a:spcPts val="520"/>
              </a:spcBef>
              <a:spcAft>
                <a:spcPts val="0"/>
              </a:spcAft>
              <a:buClr>
                <a:srgbClr val="888888"/>
              </a:buClr>
              <a:buSzPts val="2600"/>
              <a:buNone/>
              <a:defRPr sz="2600">
                <a:solidFill>
                  <a:srgbClr val="888888"/>
                </a:solidFill>
              </a:defRPr>
            </a:lvl2pPr>
            <a:lvl3pPr indent="-228600" lvl="2" marL="1371600" algn="l">
              <a:lnSpc>
                <a:spcPct val="100000"/>
              </a:lnSpc>
              <a:spcBef>
                <a:spcPts val="460"/>
              </a:spcBef>
              <a:spcAft>
                <a:spcPts val="0"/>
              </a:spcAft>
              <a:buClr>
                <a:srgbClr val="888888"/>
              </a:buClr>
              <a:buSzPts val="2300"/>
              <a:buNone/>
              <a:defRPr sz="2300">
                <a:solidFill>
                  <a:srgbClr val="888888"/>
                </a:solidFill>
              </a:defRPr>
            </a:lvl3pPr>
            <a:lvl4pPr indent="-228600" lvl="3" marL="1828800" algn="l">
              <a:lnSpc>
                <a:spcPct val="100000"/>
              </a:lnSpc>
              <a:spcBef>
                <a:spcPts val="400"/>
              </a:spcBef>
              <a:spcAft>
                <a:spcPts val="0"/>
              </a:spcAft>
              <a:buClr>
                <a:srgbClr val="888888"/>
              </a:buClr>
              <a:buSzPts val="2000"/>
              <a:buNone/>
              <a:defRPr sz="2000">
                <a:solidFill>
                  <a:srgbClr val="888888"/>
                </a:solidFill>
              </a:defRPr>
            </a:lvl4pPr>
            <a:lvl5pPr indent="-228600" lvl="4" marL="2286000" algn="l">
              <a:lnSpc>
                <a:spcPct val="100000"/>
              </a:lnSpc>
              <a:spcBef>
                <a:spcPts val="400"/>
              </a:spcBef>
              <a:spcAft>
                <a:spcPts val="0"/>
              </a:spcAft>
              <a:buClr>
                <a:srgbClr val="888888"/>
              </a:buClr>
              <a:buSzPts val="2000"/>
              <a:buNone/>
              <a:defRPr sz="2000">
                <a:solidFill>
                  <a:srgbClr val="888888"/>
                </a:solidFill>
              </a:defRPr>
            </a:lvl5pPr>
            <a:lvl6pPr indent="-228600" lvl="5" marL="2743200" algn="l">
              <a:lnSpc>
                <a:spcPct val="100000"/>
              </a:lnSpc>
              <a:spcBef>
                <a:spcPts val="400"/>
              </a:spcBef>
              <a:spcAft>
                <a:spcPts val="0"/>
              </a:spcAft>
              <a:buClr>
                <a:srgbClr val="888888"/>
              </a:buClr>
              <a:buSzPts val="2000"/>
              <a:buNone/>
              <a:defRPr sz="2000">
                <a:solidFill>
                  <a:srgbClr val="888888"/>
                </a:solidFill>
              </a:defRPr>
            </a:lvl6pPr>
            <a:lvl7pPr indent="-228600" lvl="6" marL="3200400" algn="l">
              <a:lnSpc>
                <a:spcPct val="100000"/>
              </a:lnSpc>
              <a:spcBef>
                <a:spcPts val="400"/>
              </a:spcBef>
              <a:spcAft>
                <a:spcPts val="0"/>
              </a:spcAft>
              <a:buClr>
                <a:srgbClr val="888888"/>
              </a:buClr>
              <a:buSzPts val="2000"/>
              <a:buNone/>
              <a:defRPr sz="2000">
                <a:solidFill>
                  <a:srgbClr val="888888"/>
                </a:solidFill>
              </a:defRPr>
            </a:lvl7pPr>
            <a:lvl8pPr indent="-228600" lvl="7" marL="3657600" algn="l">
              <a:lnSpc>
                <a:spcPct val="100000"/>
              </a:lnSpc>
              <a:spcBef>
                <a:spcPts val="400"/>
              </a:spcBef>
              <a:spcAft>
                <a:spcPts val="0"/>
              </a:spcAft>
              <a:buClr>
                <a:srgbClr val="888888"/>
              </a:buClr>
              <a:buSzPts val="2000"/>
              <a:buNone/>
              <a:defRPr sz="2000">
                <a:solidFill>
                  <a:srgbClr val="888888"/>
                </a:solidFill>
              </a:defRPr>
            </a:lvl8pPr>
            <a:lvl9pPr indent="-228600" lvl="8" marL="4114800" algn="l">
              <a:lnSpc>
                <a:spcPct val="100000"/>
              </a:lnSpc>
              <a:spcBef>
                <a:spcPts val="400"/>
              </a:spcBef>
              <a:spcAft>
                <a:spcPts val="0"/>
              </a:spcAft>
              <a:buClr>
                <a:srgbClr val="888888"/>
              </a:buClr>
              <a:buSzPts val="2000"/>
              <a:buNone/>
              <a:defRPr sz="2000">
                <a:solidFill>
                  <a:srgbClr val="888888"/>
                </a:solidFill>
              </a:defRPr>
            </a:lvl9pPr>
          </a:lstStyle>
          <a:p/>
        </p:txBody>
      </p:sp>
      <p:sp>
        <p:nvSpPr>
          <p:cNvPr id="29" name="Google Shape;29;p6"/>
          <p:cNvSpPr txBox="1"/>
          <p:nvPr>
            <p:ph idx="10" type="dt"/>
          </p:nvPr>
        </p:nvSpPr>
        <p:spPr>
          <a:xfrm>
            <a:off x="731520" y="7627622"/>
            <a:ext cx="3413700" cy="438300"/>
          </a:xfrm>
          <a:prstGeom prst="rect">
            <a:avLst/>
          </a:prstGeom>
          <a:noFill/>
          <a:ln>
            <a:noFill/>
          </a:ln>
        </p:spPr>
        <p:txBody>
          <a:bodyPr anchorCtr="0" anchor="ctr" bIns="65300" lIns="130600" spcFirstLastPara="1" rIns="130600" wrap="square" tIns="653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6"/>
          <p:cNvSpPr txBox="1"/>
          <p:nvPr>
            <p:ph idx="11" type="ftr"/>
          </p:nvPr>
        </p:nvSpPr>
        <p:spPr>
          <a:xfrm>
            <a:off x="4998720" y="7627622"/>
            <a:ext cx="4632900" cy="438300"/>
          </a:xfrm>
          <a:prstGeom prst="rect">
            <a:avLst/>
          </a:prstGeom>
          <a:noFill/>
          <a:ln>
            <a:noFill/>
          </a:ln>
        </p:spPr>
        <p:txBody>
          <a:bodyPr anchorCtr="0" anchor="ctr" bIns="65300" lIns="130600" spcFirstLastPara="1" rIns="130600" wrap="square" tIns="653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6"/>
          <p:cNvSpPr txBox="1"/>
          <p:nvPr>
            <p:ph idx="12" type="sldNum"/>
          </p:nvPr>
        </p:nvSpPr>
        <p:spPr>
          <a:xfrm>
            <a:off x="10485120" y="7627622"/>
            <a:ext cx="3413700" cy="438300"/>
          </a:xfrm>
          <a:prstGeom prst="rect">
            <a:avLst/>
          </a:prstGeom>
          <a:noFill/>
          <a:ln>
            <a:noFill/>
          </a:ln>
        </p:spPr>
        <p:txBody>
          <a:bodyPr anchorCtr="0" anchor="ctr" bIns="65300" lIns="130600" spcFirstLastPara="1" rIns="130600" wrap="square" tIns="653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2" name="Shape 32"/>
        <p:cNvGrpSpPr/>
        <p:nvPr/>
      </p:nvGrpSpPr>
      <p:grpSpPr>
        <a:xfrm>
          <a:off x="0" y="0"/>
          <a:ext cx="0" cy="0"/>
          <a:chOff x="0" y="0"/>
          <a:chExt cx="0" cy="0"/>
        </a:xfrm>
      </p:grpSpPr>
      <p:sp>
        <p:nvSpPr>
          <p:cNvPr id="33" name="Google Shape;33;p7"/>
          <p:cNvSpPr txBox="1"/>
          <p:nvPr>
            <p:ph type="title"/>
          </p:nvPr>
        </p:nvSpPr>
        <p:spPr>
          <a:xfrm>
            <a:off x="731520" y="329567"/>
            <a:ext cx="13167300" cy="1371600"/>
          </a:xfrm>
          <a:prstGeom prst="rect">
            <a:avLst/>
          </a:prstGeom>
          <a:noFill/>
          <a:ln>
            <a:noFill/>
          </a:ln>
        </p:spPr>
        <p:txBody>
          <a:bodyPr anchorCtr="0" anchor="ctr" bIns="65300" lIns="130600" spcFirstLastPara="1" rIns="130600" wrap="square" tIns="653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7"/>
          <p:cNvSpPr txBox="1"/>
          <p:nvPr>
            <p:ph idx="1" type="body"/>
          </p:nvPr>
        </p:nvSpPr>
        <p:spPr>
          <a:xfrm>
            <a:off x="731520" y="1440182"/>
            <a:ext cx="6461700" cy="4072800"/>
          </a:xfrm>
          <a:prstGeom prst="rect">
            <a:avLst/>
          </a:prstGeom>
          <a:noFill/>
          <a:ln>
            <a:noFill/>
          </a:ln>
        </p:spPr>
        <p:txBody>
          <a:bodyPr anchorCtr="0" anchor="t" bIns="65300" lIns="130600" spcFirstLastPara="1" rIns="130600" wrap="square" tIns="65300">
            <a:normAutofit/>
          </a:bodyPr>
          <a:lstStyle>
            <a:lvl1pPr indent="-482600" lvl="0" marL="457200" algn="l">
              <a:lnSpc>
                <a:spcPct val="100000"/>
              </a:lnSpc>
              <a:spcBef>
                <a:spcPts val="800"/>
              </a:spcBef>
              <a:spcAft>
                <a:spcPts val="0"/>
              </a:spcAft>
              <a:buClr>
                <a:schemeClr val="dk1"/>
              </a:buClr>
              <a:buSzPts val="4000"/>
              <a:buChar char="•"/>
              <a:defRPr sz="4000"/>
            </a:lvl1pPr>
            <a:lvl2pPr indent="-444500" lvl="1" marL="914400" algn="l">
              <a:lnSpc>
                <a:spcPct val="100000"/>
              </a:lnSpc>
              <a:spcBef>
                <a:spcPts val="680"/>
              </a:spcBef>
              <a:spcAft>
                <a:spcPts val="0"/>
              </a:spcAft>
              <a:buClr>
                <a:schemeClr val="dk1"/>
              </a:buClr>
              <a:buSzPts val="3400"/>
              <a:buChar char="–"/>
              <a:defRPr sz="3400"/>
            </a:lvl2pPr>
            <a:lvl3pPr indent="-412750" lvl="2" marL="1371600" algn="l">
              <a:lnSpc>
                <a:spcPct val="100000"/>
              </a:lnSpc>
              <a:spcBef>
                <a:spcPts val="580"/>
              </a:spcBef>
              <a:spcAft>
                <a:spcPts val="0"/>
              </a:spcAft>
              <a:buClr>
                <a:schemeClr val="dk1"/>
              </a:buClr>
              <a:buSzPts val="2900"/>
              <a:buChar char="•"/>
              <a:defRPr sz="2900"/>
            </a:lvl3pPr>
            <a:lvl4pPr indent="-393700" lvl="3" marL="1828800" algn="l">
              <a:lnSpc>
                <a:spcPct val="100000"/>
              </a:lnSpc>
              <a:spcBef>
                <a:spcPts val="520"/>
              </a:spcBef>
              <a:spcAft>
                <a:spcPts val="0"/>
              </a:spcAft>
              <a:buClr>
                <a:schemeClr val="dk1"/>
              </a:buClr>
              <a:buSzPts val="2600"/>
              <a:buChar char="–"/>
              <a:defRPr sz="2600"/>
            </a:lvl4pPr>
            <a:lvl5pPr indent="-393700" lvl="4" marL="2286000" algn="l">
              <a:lnSpc>
                <a:spcPct val="100000"/>
              </a:lnSpc>
              <a:spcBef>
                <a:spcPts val="520"/>
              </a:spcBef>
              <a:spcAft>
                <a:spcPts val="0"/>
              </a:spcAft>
              <a:buClr>
                <a:schemeClr val="dk1"/>
              </a:buClr>
              <a:buSzPts val="2600"/>
              <a:buChar char="»"/>
              <a:defRPr sz="2600"/>
            </a:lvl5pPr>
            <a:lvl6pPr indent="-393700" lvl="5" marL="2743200" algn="l">
              <a:lnSpc>
                <a:spcPct val="100000"/>
              </a:lnSpc>
              <a:spcBef>
                <a:spcPts val="520"/>
              </a:spcBef>
              <a:spcAft>
                <a:spcPts val="0"/>
              </a:spcAft>
              <a:buClr>
                <a:schemeClr val="dk1"/>
              </a:buClr>
              <a:buSzPts val="2600"/>
              <a:buChar char="•"/>
              <a:defRPr sz="2600"/>
            </a:lvl6pPr>
            <a:lvl7pPr indent="-393700" lvl="6" marL="3200400" algn="l">
              <a:lnSpc>
                <a:spcPct val="100000"/>
              </a:lnSpc>
              <a:spcBef>
                <a:spcPts val="520"/>
              </a:spcBef>
              <a:spcAft>
                <a:spcPts val="0"/>
              </a:spcAft>
              <a:buClr>
                <a:schemeClr val="dk1"/>
              </a:buClr>
              <a:buSzPts val="2600"/>
              <a:buChar char="•"/>
              <a:defRPr sz="2600"/>
            </a:lvl7pPr>
            <a:lvl8pPr indent="-393700" lvl="7" marL="3657600" algn="l">
              <a:lnSpc>
                <a:spcPct val="100000"/>
              </a:lnSpc>
              <a:spcBef>
                <a:spcPts val="520"/>
              </a:spcBef>
              <a:spcAft>
                <a:spcPts val="0"/>
              </a:spcAft>
              <a:buClr>
                <a:schemeClr val="dk1"/>
              </a:buClr>
              <a:buSzPts val="2600"/>
              <a:buChar char="•"/>
              <a:defRPr sz="2600"/>
            </a:lvl8pPr>
            <a:lvl9pPr indent="-393700" lvl="8" marL="4114800" algn="l">
              <a:lnSpc>
                <a:spcPct val="100000"/>
              </a:lnSpc>
              <a:spcBef>
                <a:spcPts val="520"/>
              </a:spcBef>
              <a:spcAft>
                <a:spcPts val="0"/>
              </a:spcAft>
              <a:buClr>
                <a:schemeClr val="dk1"/>
              </a:buClr>
              <a:buSzPts val="2600"/>
              <a:buChar char="•"/>
              <a:defRPr sz="2600"/>
            </a:lvl9pPr>
          </a:lstStyle>
          <a:p/>
        </p:txBody>
      </p:sp>
      <p:sp>
        <p:nvSpPr>
          <p:cNvPr id="35" name="Google Shape;35;p7"/>
          <p:cNvSpPr txBox="1"/>
          <p:nvPr>
            <p:ph idx="2" type="body"/>
          </p:nvPr>
        </p:nvSpPr>
        <p:spPr>
          <a:xfrm>
            <a:off x="7437120" y="1440182"/>
            <a:ext cx="6461700" cy="4072800"/>
          </a:xfrm>
          <a:prstGeom prst="rect">
            <a:avLst/>
          </a:prstGeom>
          <a:noFill/>
          <a:ln>
            <a:noFill/>
          </a:ln>
        </p:spPr>
        <p:txBody>
          <a:bodyPr anchorCtr="0" anchor="t" bIns="65300" lIns="130600" spcFirstLastPara="1" rIns="130600" wrap="square" tIns="65300">
            <a:normAutofit/>
          </a:bodyPr>
          <a:lstStyle>
            <a:lvl1pPr indent="-482600" lvl="0" marL="457200" algn="l">
              <a:lnSpc>
                <a:spcPct val="100000"/>
              </a:lnSpc>
              <a:spcBef>
                <a:spcPts val="800"/>
              </a:spcBef>
              <a:spcAft>
                <a:spcPts val="0"/>
              </a:spcAft>
              <a:buClr>
                <a:schemeClr val="dk1"/>
              </a:buClr>
              <a:buSzPts val="4000"/>
              <a:buChar char="•"/>
              <a:defRPr sz="4000"/>
            </a:lvl1pPr>
            <a:lvl2pPr indent="-444500" lvl="1" marL="914400" algn="l">
              <a:lnSpc>
                <a:spcPct val="100000"/>
              </a:lnSpc>
              <a:spcBef>
                <a:spcPts val="680"/>
              </a:spcBef>
              <a:spcAft>
                <a:spcPts val="0"/>
              </a:spcAft>
              <a:buClr>
                <a:schemeClr val="dk1"/>
              </a:buClr>
              <a:buSzPts val="3400"/>
              <a:buChar char="–"/>
              <a:defRPr sz="3400"/>
            </a:lvl2pPr>
            <a:lvl3pPr indent="-412750" lvl="2" marL="1371600" algn="l">
              <a:lnSpc>
                <a:spcPct val="100000"/>
              </a:lnSpc>
              <a:spcBef>
                <a:spcPts val="580"/>
              </a:spcBef>
              <a:spcAft>
                <a:spcPts val="0"/>
              </a:spcAft>
              <a:buClr>
                <a:schemeClr val="dk1"/>
              </a:buClr>
              <a:buSzPts val="2900"/>
              <a:buChar char="•"/>
              <a:defRPr sz="2900"/>
            </a:lvl3pPr>
            <a:lvl4pPr indent="-393700" lvl="3" marL="1828800" algn="l">
              <a:lnSpc>
                <a:spcPct val="100000"/>
              </a:lnSpc>
              <a:spcBef>
                <a:spcPts val="520"/>
              </a:spcBef>
              <a:spcAft>
                <a:spcPts val="0"/>
              </a:spcAft>
              <a:buClr>
                <a:schemeClr val="dk1"/>
              </a:buClr>
              <a:buSzPts val="2600"/>
              <a:buChar char="–"/>
              <a:defRPr sz="2600"/>
            </a:lvl4pPr>
            <a:lvl5pPr indent="-393700" lvl="4" marL="2286000" algn="l">
              <a:lnSpc>
                <a:spcPct val="100000"/>
              </a:lnSpc>
              <a:spcBef>
                <a:spcPts val="520"/>
              </a:spcBef>
              <a:spcAft>
                <a:spcPts val="0"/>
              </a:spcAft>
              <a:buClr>
                <a:schemeClr val="dk1"/>
              </a:buClr>
              <a:buSzPts val="2600"/>
              <a:buChar char="»"/>
              <a:defRPr sz="2600"/>
            </a:lvl5pPr>
            <a:lvl6pPr indent="-393700" lvl="5" marL="2743200" algn="l">
              <a:lnSpc>
                <a:spcPct val="100000"/>
              </a:lnSpc>
              <a:spcBef>
                <a:spcPts val="520"/>
              </a:spcBef>
              <a:spcAft>
                <a:spcPts val="0"/>
              </a:spcAft>
              <a:buClr>
                <a:schemeClr val="dk1"/>
              </a:buClr>
              <a:buSzPts val="2600"/>
              <a:buChar char="•"/>
              <a:defRPr sz="2600"/>
            </a:lvl6pPr>
            <a:lvl7pPr indent="-393700" lvl="6" marL="3200400" algn="l">
              <a:lnSpc>
                <a:spcPct val="100000"/>
              </a:lnSpc>
              <a:spcBef>
                <a:spcPts val="520"/>
              </a:spcBef>
              <a:spcAft>
                <a:spcPts val="0"/>
              </a:spcAft>
              <a:buClr>
                <a:schemeClr val="dk1"/>
              </a:buClr>
              <a:buSzPts val="2600"/>
              <a:buChar char="•"/>
              <a:defRPr sz="2600"/>
            </a:lvl7pPr>
            <a:lvl8pPr indent="-393700" lvl="7" marL="3657600" algn="l">
              <a:lnSpc>
                <a:spcPct val="100000"/>
              </a:lnSpc>
              <a:spcBef>
                <a:spcPts val="520"/>
              </a:spcBef>
              <a:spcAft>
                <a:spcPts val="0"/>
              </a:spcAft>
              <a:buClr>
                <a:schemeClr val="dk1"/>
              </a:buClr>
              <a:buSzPts val="2600"/>
              <a:buChar char="•"/>
              <a:defRPr sz="2600"/>
            </a:lvl8pPr>
            <a:lvl9pPr indent="-393700" lvl="8" marL="4114800" algn="l">
              <a:lnSpc>
                <a:spcPct val="100000"/>
              </a:lnSpc>
              <a:spcBef>
                <a:spcPts val="520"/>
              </a:spcBef>
              <a:spcAft>
                <a:spcPts val="0"/>
              </a:spcAft>
              <a:buClr>
                <a:schemeClr val="dk1"/>
              </a:buClr>
              <a:buSzPts val="2600"/>
              <a:buChar char="•"/>
              <a:defRPr sz="2600"/>
            </a:lvl9pPr>
          </a:lstStyle>
          <a:p/>
        </p:txBody>
      </p:sp>
      <p:sp>
        <p:nvSpPr>
          <p:cNvPr id="36" name="Google Shape;36;p7"/>
          <p:cNvSpPr txBox="1"/>
          <p:nvPr>
            <p:ph idx="10" type="dt"/>
          </p:nvPr>
        </p:nvSpPr>
        <p:spPr>
          <a:xfrm>
            <a:off x="731520" y="7627622"/>
            <a:ext cx="3413700" cy="438300"/>
          </a:xfrm>
          <a:prstGeom prst="rect">
            <a:avLst/>
          </a:prstGeom>
          <a:noFill/>
          <a:ln>
            <a:noFill/>
          </a:ln>
        </p:spPr>
        <p:txBody>
          <a:bodyPr anchorCtr="0" anchor="ctr" bIns="65300" lIns="130600" spcFirstLastPara="1" rIns="130600" wrap="square" tIns="653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7"/>
          <p:cNvSpPr txBox="1"/>
          <p:nvPr>
            <p:ph idx="11" type="ftr"/>
          </p:nvPr>
        </p:nvSpPr>
        <p:spPr>
          <a:xfrm>
            <a:off x="4998720" y="7627622"/>
            <a:ext cx="4632900" cy="438300"/>
          </a:xfrm>
          <a:prstGeom prst="rect">
            <a:avLst/>
          </a:prstGeom>
          <a:noFill/>
          <a:ln>
            <a:noFill/>
          </a:ln>
        </p:spPr>
        <p:txBody>
          <a:bodyPr anchorCtr="0" anchor="ctr" bIns="65300" lIns="130600" spcFirstLastPara="1" rIns="130600" wrap="square" tIns="653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7"/>
          <p:cNvSpPr txBox="1"/>
          <p:nvPr>
            <p:ph idx="12" type="sldNum"/>
          </p:nvPr>
        </p:nvSpPr>
        <p:spPr>
          <a:xfrm>
            <a:off x="10485120" y="7627622"/>
            <a:ext cx="3413700" cy="438300"/>
          </a:xfrm>
          <a:prstGeom prst="rect">
            <a:avLst/>
          </a:prstGeom>
          <a:noFill/>
          <a:ln>
            <a:noFill/>
          </a:ln>
        </p:spPr>
        <p:txBody>
          <a:bodyPr anchorCtr="0" anchor="ctr" bIns="65300" lIns="130600" spcFirstLastPara="1" rIns="130600" wrap="square" tIns="653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9" name="Shape 39"/>
        <p:cNvGrpSpPr/>
        <p:nvPr/>
      </p:nvGrpSpPr>
      <p:grpSpPr>
        <a:xfrm>
          <a:off x="0" y="0"/>
          <a:ext cx="0" cy="0"/>
          <a:chOff x="0" y="0"/>
          <a:chExt cx="0" cy="0"/>
        </a:xfrm>
      </p:grpSpPr>
      <p:sp>
        <p:nvSpPr>
          <p:cNvPr id="40" name="Google Shape;40;p8"/>
          <p:cNvSpPr txBox="1"/>
          <p:nvPr>
            <p:ph type="title"/>
          </p:nvPr>
        </p:nvSpPr>
        <p:spPr>
          <a:xfrm>
            <a:off x="731520" y="329567"/>
            <a:ext cx="13167300" cy="1371600"/>
          </a:xfrm>
          <a:prstGeom prst="rect">
            <a:avLst/>
          </a:prstGeom>
          <a:noFill/>
          <a:ln>
            <a:noFill/>
          </a:ln>
        </p:spPr>
        <p:txBody>
          <a:bodyPr anchorCtr="0" anchor="ctr" bIns="65300" lIns="130600" spcFirstLastPara="1" rIns="130600" wrap="square" tIns="65300">
            <a:normAutofit/>
          </a:bodyPr>
          <a:lstStyle>
            <a:lvl1pPr lvl="0" algn="ctr">
              <a:lnSpc>
                <a:spcPct val="100000"/>
              </a:lnSpc>
              <a:spcBef>
                <a:spcPts val="0"/>
              </a:spcBef>
              <a:spcAft>
                <a:spcPts val="0"/>
              </a:spcAft>
              <a:buClr>
                <a:schemeClr val="dk1"/>
              </a:buClr>
              <a:buSzPts val="63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8"/>
          <p:cNvSpPr txBox="1"/>
          <p:nvPr>
            <p:ph idx="1" type="body"/>
          </p:nvPr>
        </p:nvSpPr>
        <p:spPr>
          <a:xfrm>
            <a:off x="731520" y="1842136"/>
            <a:ext cx="6464400" cy="767700"/>
          </a:xfrm>
          <a:prstGeom prst="rect">
            <a:avLst/>
          </a:prstGeom>
          <a:noFill/>
          <a:ln>
            <a:noFill/>
          </a:ln>
        </p:spPr>
        <p:txBody>
          <a:bodyPr anchorCtr="0" anchor="b" bIns="65300" lIns="130600" spcFirstLastPara="1" rIns="130600" wrap="square" tIns="65300">
            <a:normAutofit/>
          </a:bodyPr>
          <a:lstStyle>
            <a:lvl1pPr indent="-228600" lvl="0" marL="457200" algn="l">
              <a:lnSpc>
                <a:spcPct val="100000"/>
              </a:lnSpc>
              <a:spcBef>
                <a:spcPts val="680"/>
              </a:spcBef>
              <a:spcAft>
                <a:spcPts val="0"/>
              </a:spcAft>
              <a:buClr>
                <a:schemeClr val="dk1"/>
              </a:buClr>
              <a:buSzPts val="3400"/>
              <a:buNone/>
              <a:defRPr b="1" sz="3400"/>
            </a:lvl1pPr>
            <a:lvl2pPr indent="-228600" lvl="1" marL="914400" algn="l">
              <a:lnSpc>
                <a:spcPct val="100000"/>
              </a:lnSpc>
              <a:spcBef>
                <a:spcPts val="580"/>
              </a:spcBef>
              <a:spcAft>
                <a:spcPts val="0"/>
              </a:spcAft>
              <a:buClr>
                <a:schemeClr val="dk1"/>
              </a:buClr>
              <a:buSzPts val="2900"/>
              <a:buNone/>
              <a:defRPr b="1" sz="2900"/>
            </a:lvl2pPr>
            <a:lvl3pPr indent="-228600" lvl="2" marL="1371600" algn="l">
              <a:lnSpc>
                <a:spcPct val="100000"/>
              </a:lnSpc>
              <a:spcBef>
                <a:spcPts val="520"/>
              </a:spcBef>
              <a:spcAft>
                <a:spcPts val="0"/>
              </a:spcAft>
              <a:buClr>
                <a:schemeClr val="dk1"/>
              </a:buClr>
              <a:buSzPts val="2600"/>
              <a:buNone/>
              <a:defRPr b="1" sz="2600"/>
            </a:lvl3pPr>
            <a:lvl4pPr indent="-228600" lvl="3" marL="1828800" algn="l">
              <a:lnSpc>
                <a:spcPct val="100000"/>
              </a:lnSpc>
              <a:spcBef>
                <a:spcPts val="460"/>
              </a:spcBef>
              <a:spcAft>
                <a:spcPts val="0"/>
              </a:spcAft>
              <a:buClr>
                <a:schemeClr val="dk1"/>
              </a:buClr>
              <a:buSzPts val="2300"/>
              <a:buNone/>
              <a:defRPr b="1" sz="2300"/>
            </a:lvl4pPr>
            <a:lvl5pPr indent="-228600" lvl="4" marL="2286000" algn="l">
              <a:lnSpc>
                <a:spcPct val="100000"/>
              </a:lnSpc>
              <a:spcBef>
                <a:spcPts val="460"/>
              </a:spcBef>
              <a:spcAft>
                <a:spcPts val="0"/>
              </a:spcAft>
              <a:buClr>
                <a:schemeClr val="dk1"/>
              </a:buClr>
              <a:buSzPts val="2300"/>
              <a:buNone/>
              <a:defRPr b="1" sz="2300"/>
            </a:lvl5pPr>
            <a:lvl6pPr indent="-228600" lvl="5" marL="2743200" algn="l">
              <a:lnSpc>
                <a:spcPct val="100000"/>
              </a:lnSpc>
              <a:spcBef>
                <a:spcPts val="460"/>
              </a:spcBef>
              <a:spcAft>
                <a:spcPts val="0"/>
              </a:spcAft>
              <a:buClr>
                <a:schemeClr val="dk1"/>
              </a:buClr>
              <a:buSzPts val="2300"/>
              <a:buNone/>
              <a:defRPr b="1" sz="2300"/>
            </a:lvl6pPr>
            <a:lvl7pPr indent="-228600" lvl="6" marL="3200400" algn="l">
              <a:lnSpc>
                <a:spcPct val="100000"/>
              </a:lnSpc>
              <a:spcBef>
                <a:spcPts val="460"/>
              </a:spcBef>
              <a:spcAft>
                <a:spcPts val="0"/>
              </a:spcAft>
              <a:buClr>
                <a:schemeClr val="dk1"/>
              </a:buClr>
              <a:buSzPts val="2300"/>
              <a:buNone/>
              <a:defRPr b="1" sz="2300"/>
            </a:lvl7pPr>
            <a:lvl8pPr indent="-228600" lvl="7" marL="3657600" algn="l">
              <a:lnSpc>
                <a:spcPct val="100000"/>
              </a:lnSpc>
              <a:spcBef>
                <a:spcPts val="460"/>
              </a:spcBef>
              <a:spcAft>
                <a:spcPts val="0"/>
              </a:spcAft>
              <a:buClr>
                <a:schemeClr val="dk1"/>
              </a:buClr>
              <a:buSzPts val="2300"/>
              <a:buNone/>
              <a:defRPr b="1" sz="2300"/>
            </a:lvl8pPr>
            <a:lvl9pPr indent="-228600" lvl="8" marL="4114800" algn="l">
              <a:lnSpc>
                <a:spcPct val="100000"/>
              </a:lnSpc>
              <a:spcBef>
                <a:spcPts val="460"/>
              </a:spcBef>
              <a:spcAft>
                <a:spcPts val="0"/>
              </a:spcAft>
              <a:buClr>
                <a:schemeClr val="dk1"/>
              </a:buClr>
              <a:buSzPts val="2300"/>
              <a:buNone/>
              <a:defRPr b="1" sz="2300"/>
            </a:lvl9pPr>
          </a:lstStyle>
          <a:p/>
        </p:txBody>
      </p:sp>
      <p:sp>
        <p:nvSpPr>
          <p:cNvPr id="42" name="Google Shape;42;p8"/>
          <p:cNvSpPr txBox="1"/>
          <p:nvPr>
            <p:ph idx="2" type="body"/>
          </p:nvPr>
        </p:nvSpPr>
        <p:spPr>
          <a:xfrm>
            <a:off x="731520" y="2609850"/>
            <a:ext cx="6464400" cy="4741500"/>
          </a:xfrm>
          <a:prstGeom prst="rect">
            <a:avLst/>
          </a:prstGeom>
          <a:noFill/>
          <a:ln>
            <a:noFill/>
          </a:ln>
        </p:spPr>
        <p:txBody>
          <a:bodyPr anchorCtr="0" anchor="t" bIns="65300" lIns="130600" spcFirstLastPara="1" rIns="130600" wrap="square" tIns="65300">
            <a:normAutofit/>
          </a:bodyPr>
          <a:lstStyle>
            <a:lvl1pPr indent="-444500" lvl="0" marL="457200" algn="l">
              <a:lnSpc>
                <a:spcPct val="100000"/>
              </a:lnSpc>
              <a:spcBef>
                <a:spcPts val="680"/>
              </a:spcBef>
              <a:spcAft>
                <a:spcPts val="0"/>
              </a:spcAft>
              <a:buClr>
                <a:schemeClr val="dk1"/>
              </a:buClr>
              <a:buSzPts val="3400"/>
              <a:buChar char="•"/>
              <a:defRPr sz="3400"/>
            </a:lvl1pPr>
            <a:lvl2pPr indent="-412750" lvl="1" marL="914400" algn="l">
              <a:lnSpc>
                <a:spcPct val="100000"/>
              </a:lnSpc>
              <a:spcBef>
                <a:spcPts val="580"/>
              </a:spcBef>
              <a:spcAft>
                <a:spcPts val="0"/>
              </a:spcAft>
              <a:buClr>
                <a:schemeClr val="dk1"/>
              </a:buClr>
              <a:buSzPts val="2900"/>
              <a:buChar char="–"/>
              <a:defRPr sz="2900"/>
            </a:lvl2pPr>
            <a:lvl3pPr indent="-393700" lvl="2" marL="1371600" algn="l">
              <a:lnSpc>
                <a:spcPct val="100000"/>
              </a:lnSpc>
              <a:spcBef>
                <a:spcPts val="520"/>
              </a:spcBef>
              <a:spcAft>
                <a:spcPts val="0"/>
              </a:spcAft>
              <a:buClr>
                <a:schemeClr val="dk1"/>
              </a:buClr>
              <a:buSzPts val="2600"/>
              <a:buChar char="•"/>
              <a:defRPr sz="2600"/>
            </a:lvl3pPr>
            <a:lvl4pPr indent="-374650" lvl="3" marL="1828800" algn="l">
              <a:lnSpc>
                <a:spcPct val="100000"/>
              </a:lnSpc>
              <a:spcBef>
                <a:spcPts val="460"/>
              </a:spcBef>
              <a:spcAft>
                <a:spcPts val="0"/>
              </a:spcAft>
              <a:buClr>
                <a:schemeClr val="dk1"/>
              </a:buClr>
              <a:buSzPts val="2300"/>
              <a:buChar char="–"/>
              <a:defRPr sz="2300"/>
            </a:lvl4pPr>
            <a:lvl5pPr indent="-374650" lvl="4" marL="2286000" algn="l">
              <a:lnSpc>
                <a:spcPct val="100000"/>
              </a:lnSpc>
              <a:spcBef>
                <a:spcPts val="460"/>
              </a:spcBef>
              <a:spcAft>
                <a:spcPts val="0"/>
              </a:spcAft>
              <a:buClr>
                <a:schemeClr val="dk1"/>
              </a:buClr>
              <a:buSzPts val="2300"/>
              <a:buChar char="»"/>
              <a:defRPr sz="2300"/>
            </a:lvl5pPr>
            <a:lvl6pPr indent="-374650" lvl="5" marL="2743200" algn="l">
              <a:lnSpc>
                <a:spcPct val="100000"/>
              </a:lnSpc>
              <a:spcBef>
                <a:spcPts val="460"/>
              </a:spcBef>
              <a:spcAft>
                <a:spcPts val="0"/>
              </a:spcAft>
              <a:buClr>
                <a:schemeClr val="dk1"/>
              </a:buClr>
              <a:buSzPts val="2300"/>
              <a:buChar char="•"/>
              <a:defRPr sz="2300"/>
            </a:lvl6pPr>
            <a:lvl7pPr indent="-374650" lvl="6" marL="3200400" algn="l">
              <a:lnSpc>
                <a:spcPct val="100000"/>
              </a:lnSpc>
              <a:spcBef>
                <a:spcPts val="460"/>
              </a:spcBef>
              <a:spcAft>
                <a:spcPts val="0"/>
              </a:spcAft>
              <a:buClr>
                <a:schemeClr val="dk1"/>
              </a:buClr>
              <a:buSzPts val="2300"/>
              <a:buChar char="•"/>
              <a:defRPr sz="2300"/>
            </a:lvl7pPr>
            <a:lvl8pPr indent="-374650" lvl="7" marL="3657600" algn="l">
              <a:lnSpc>
                <a:spcPct val="100000"/>
              </a:lnSpc>
              <a:spcBef>
                <a:spcPts val="460"/>
              </a:spcBef>
              <a:spcAft>
                <a:spcPts val="0"/>
              </a:spcAft>
              <a:buClr>
                <a:schemeClr val="dk1"/>
              </a:buClr>
              <a:buSzPts val="2300"/>
              <a:buChar char="•"/>
              <a:defRPr sz="2300"/>
            </a:lvl8pPr>
            <a:lvl9pPr indent="-374650" lvl="8" marL="4114800" algn="l">
              <a:lnSpc>
                <a:spcPct val="100000"/>
              </a:lnSpc>
              <a:spcBef>
                <a:spcPts val="460"/>
              </a:spcBef>
              <a:spcAft>
                <a:spcPts val="0"/>
              </a:spcAft>
              <a:buClr>
                <a:schemeClr val="dk1"/>
              </a:buClr>
              <a:buSzPts val="2300"/>
              <a:buChar char="•"/>
              <a:defRPr sz="2300"/>
            </a:lvl9pPr>
          </a:lstStyle>
          <a:p/>
        </p:txBody>
      </p:sp>
      <p:sp>
        <p:nvSpPr>
          <p:cNvPr id="43" name="Google Shape;43;p8"/>
          <p:cNvSpPr txBox="1"/>
          <p:nvPr>
            <p:ph idx="3" type="body"/>
          </p:nvPr>
        </p:nvSpPr>
        <p:spPr>
          <a:xfrm>
            <a:off x="7432044" y="1842136"/>
            <a:ext cx="6466800" cy="767700"/>
          </a:xfrm>
          <a:prstGeom prst="rect">
            <a:avLst/>
          </a:prstGeom>
          <a:noFill/>
          <a:ln>
            <a:noFill/>
          </a:ln>
        </p:spPr>
        <p:txBody>
          <a:bodyPr anchorCtr="0" anchor="b" bIns="65300" lIns="130600" spcFirstLastPara="1" rIns="130600" wrap="square" tIns="65300">
            <a:normAutofit/>
          </a:bodyPr>
          <a:lstStyle>
            <a:lvl1pPr indent="-228600" lvl="0" marL="457200" algn="l">
              <a:lnSpc>
                <a:spcPct val="100000"/>
              </a:lnSpc>
              <a:spcBef>
                <a:spcPts val="680"/>
              </a:spcBef>
              <a:spcAft>
                <a:spcPts val="0"/>
              </a:spcAft>
              <a:buClr>
                <a:schemeClr val="dk1"/>
              </a:buClr>
              <a:buSzPts val="3400"/>
              <a:buNone/>
              <a:defRPr b="1" sz="3400"/>
            </a:lvl1pPr>
            <a:lvl2pPr indent="-228600" lvl="1" marL="914400" algn="l">
              <a:lnSpc>
                <a:spcPct val="100000"/>
              </a:lnSpc>
              <a:spcBef>
                <a:spcPts val="580"/>
              </a:spcBef>
              <a:spcAft>
                <a:spcPts val="0"/>
              </a:spcAft>
              <a:buClr>
                <a:schemeClr val="dk1"/>
              </a:buClr>
              <a:buSzPts val="2900"/>
              <a:buNone/>
              <a:defRPr b="1" sz="2900"/>
            </a:lvl2pPr>
            <a:lvl3pPr indent="-228600" lvl="2" marL="1371600" algn="l">
              <a:lnSpc>
                <a:spcPct val="100000"/>
              </a:lnSpc>
              <a:spcBef>
                <a:spcPts val="520"/>
              </a:spcBef>
              <a:spcAft>
                <a:spcPts val="0"/>
              </a:spcAft>
              <a:buClr>
                <a:schemeClr val="dk1"/>
              </a:buClr>
              <a:buSzPts val="2600"/>
              <a:buNone/>
              <a:defRPr b="1" sz="2600"/>
            </a:lvl3pPr>
            <a:lvl4pPr indent="-228600" lvl="3" marL="1828800" algn="l">
              <a:lnSpc>
                <a:spcPct val="100000"/>
              </a:lnSpc>
              <a:spcBef>
                <a:spcPts val="460"/>
              </a:spcBef>
              <a:spcAft>
                <a:spcPts val="0"/>
              </a:spcAft>
              <a:buClr>
                <a:schemeClr val="dk1"/>
              </a:buClr>
              <a:buSzPts val="2300"/>
              <a:buNone/>
              <a:defRPr b="1" sz="2300"/>
            </a:lvl4pPr>
            <a:lvl5pPr indent="-228600" lvl="4" marL="2286000" algn="l">
              <a:lnSpc>
                <a:spcPct val="100000"/>
              </a:lnSpc>
              <a:spcBef>
                <a:spcPts val="460"/>
              </a:spcBef>
              <a:spcAft>
                <a:spcPts val="0"/>
              </a:spcAft>
              <a:buClr>
                <a:schemeClr val="dk1"/>
              </a:buClr>
              <a:buSzPts val="2300"/>
              <a:buNone/>
              <a:defRPr b="1" sz="2300"/>
            </a:lvl5pPr>
            <a:lvl6pPr indent="-228600" lvl="5" marL="2743200" algn="l">
              <a:lnSpc>
                <a:spcPct val="100000"/>
              </a:lnSpc>
              <a:spcBef>
                <a:spcPts val="460"/>
              </a:spcBef>
              <a:spcAft>
                <a:spcPts val="0"/>
              </a:spcAft>
              <a:buClr>
                <a:schemeClr val="dk1"/>
              </a:buClr>
              <a:buSzPts val="2300"/>
              <a:buNone/>
              <a:defRPr b="1" sz="2300"/>
            </a:lvl6pPr>
            <a:lvl7pPr indent="-228600" lvl="6" marL="3200400" algn="l">
              <a:lnSpc>
                <a:spcPct val="100000"/>
              </a:lnSpc>
              <a:spcBef>
                <a:spcPts val="460"/>
              </a:spcBef>
              <a:spcAft>
                <a:spcPts val="0"/>
              </a:spcAft>
              <a:buClr>
                <a:schemeClr val="dk1"/>
              </a:buClr>
              <a:buSzPts val="2300"/>
              <a:buNone/>
              <a:defRPr b="1" sz="2300"/>
            </a:lvl7pPr>
            <a:lvl8pPr indent="-228600" lvl="7" marL="3657600" algn="l">
              <a:lnSpc>
                <a:spcPct val="100000"/>
              </a:lnSpc>
              <a:spcBef>
                <a:spcPts val="460"/>
              </a:spcBef>
              <a:spcAft>
                <a:spcPts val="0"/>
              </a:spcAft>
              <a:buClr>
                <a:schemeClr val="dk1"/>
              </a:buClr>
              <a:buSzPts val="2300"/>
              <a:buNone/>
              <a:defRPr b="1" sz="2300"/>
            </a:lvl8pPr>
            <a:lvl9pPr indent="-228600" lvl="8" marL="4114800" algn="l">
              <a:lnSpc>
                <a:spcPct val="100000"/>
              </a:lnSpc>
              <a:spcBef>
                <a:spcPts val="460"/>
              </a:spcBef>
              <a:spcAft>
                <a:spcPts val="0"/>
              </a:spcAft>
              <a:buClr>
                <a:schemeClr val="dk1"/>
              </a:buClr>
              <a:buSzPts val="2300"/>
              <a:buNone/>
              <a:defRPr b="1" sz="2300"/>
            </a:lvl9pPr>
          </a:lstStyle>
          <a:p/>
        </p:txBody>
      </p:sp>
      <p:sp>
        <p:nvSpPr>
          <p:cNvPr id="44" name="Google Shape;44;p8"/>
          <p:cNvSpPr txBox="1"/>
          <p:nvPr>
            <p:ph idx="4" type="body"/>
          </p:nvPr>
        </p:nvSpPr>
        <p:spPr>
          <a:xfrm>
            <a:off x="7432044" y="2609850"/>
            <a:ext cx="6466800" cy="4741500"/>
          </a:xfrm>
          <a:prstGeom prst="rect">
            <a:avLst/>
          </a:prstGeom>
          <a:noFill/>
          <a:ln>
            <a:noFill/>
          </a:ln>
        </p:spPr>
        <p:txBody>
          <a:bodyPr anchorCtr="0" anchor="t" bIns="65300" lIns="130600" spcFirstLastPara="1" rIns="130600" wrap="square" tIns="65300">
            <a:normAutofit/>
          </a:bodyPr>
          <a:lstStyle>
            <a:lvl1pPr indent="-444500" lvl="0" marL="457200" algn="l">
              <a:lnSpc>
                <a:spcPct val="100000"/>
              </a:lnSpc>
              <a:spcBef>
                <a:spcPts val="680"/>
              </a:spcBef>
              <a:spcAft>
                <a:spcPts val="0"/>
              </a:spcAft>
              <a:buClr>
                <a:schemeClr val="dk1"/>
              </a:buClr>
              <a:buSzPts val="3400"/>
              <a:buChar char="•"/>
              <a:defRPr sz="3400"/>
            </a:lvl1pPr>
            <a:lvl2pPr indent="-412750" lvl="1" marL="914400" algn="l">
              <a:lnSpc>
                <a:spcPct val="100000"/>
              </a:lnSpc>
              <a:spcBef>
                <a:spcPts val="580"/>
              </a:spcBef>
              <a:spcAft>
                <a:spcPts val="0"/>
              </a:spcAft>
              <a:buClr>
                <a:schemeClr val="dk1"/>
              </a:buClr>
              <a:buSzPts val="2900"/>
              <a:buChar char="–"/>
              <a:defRPr sz="2900"/>
            </a:lvl2pPr>
            <a:lvl3pPr indent="-393700" lvl="2" marL="1371600" algn="l">
              <a:lnSpc>
                <a:spcPct val="100000"/>
              </a:lnSpc>
              <a:spcBef>
                <a:spcPts val="520"/>
              </a:spcBef>
              <a:spcAft>
                <a:spcPts val="0"/>
              </a:spcAft>
              <a:buClr>
                <a:schemeClr val="dk1"/>
              </a:buClr>
              <a:buSzPts val="2600"/>
              <a:buChar char="•"/>
              <a:defRPr sz="2600"/>
            </a:lvl3pPr>
            <a:lvl4pPr indent="-374650" lvl="3" marL="1828800" algn="l">
              <a:lnSpc>
                <a:spcPct val="100000"/>
              </a:lnSpc>
              <a:spcBef>
                <a:spcPts val="460"/>
              </a:spcBef>
              <a:spcAft>
                <a:spcPts val="0"/>
              </a:spcAft>
              <a:buClr>
                <a:schemeClr val="dk1"/>
              </a:buClr>
              <a:buSzPts val="2300"/>
              <a:buChar char="–"/>
              <a:defRPr sz="2300"/>
            </a:lvl4pPr>
            <a:lvl5pPr indent="-374650" lvl="4" marL="2286000" algn="l">
              <a:lnSpc>
                <a:spcPct val="100000"/>
              </a:lnSpc>
              <a:spcBef>
                <a:spcPts val="460"/>
              </a:spcBef>
              <a:spcAft>
                <a:spcPts val="0"/>
              </a:spcAft>
              <a:buClr>
                <a:schemeClr val="dk1"/>
              </a:buClr>
              <a:buSzPts val="2300"/>
              <a:buChar char="»"/>
              <a:defRPr sz="2300"/>
            </a:lvl5pPr>
            <a:lvl6pPr indent="-374650" lvl="5" marL="2743200" algn="l">
              <a:lnSpc>
                <a:spcPct val="100000"/>
              </a:lnSpc>
              <a:spcBef>
                <a:spcPts val="460"/>
              </a:spcBef>
              <a:spcAft>
                <a:spcPts val="0"/>
              </a:spcAft>
              <a:buClr>
                <a:schemeClr val="dk1"/>
              </a:buClr>
              <a:buSzPts val="2300"/>
              <a:buChar char="•"/>
              <a:defRPr sz="2300"/>
            </a:lvl6pPr>
            <a:lvl7pPr indent="-374650" lvl="6" marL="3200400" algn="l">
              <a:lnSpc>
                <a:spcPct val="100000"/>
              </a:lnSpc>
              <a:spcBef>
                <a:spcPts val="460"/>
              </a:spcBef>
              <a:spcAft>
                <a:spcPts val="0"/>
              </a:spcAft>
              <a:buClr>
                <a:schemeClr val="dk1"/>
              </a:buClr>
              <a:buSzPts val="2300"/>
              <a:buChar char="•"/>
              <a:defRPr sz="2300"/>
            </a:lvl7pPr>
            <a:lvl8pPr indent="-374650" lvl="7" marL="3657600" algn="l">
              <a:lnSpc>
                <a:spcPct val="100000"/>
              </a:lnSpc>
              <a:spcBef>
                <a:spcPts val="460"/>
              </a:spcBef>
              <a:spcAft>
                <a:spcPts val="0"/>
              </a:spcAft>
              <a:buClr>
                <a:schemeClr val="dk1"/>
              </a:buClr>
              <a:buSzPts val="2300"/>
              <a:buChar char="•"/>
              <a:defRPr sz="2300"/>
            </a:lvl8pPr>
            <a:lvl9pPr indent="-374650" lvl="8" marL="4114800" algn="l">
              <a:lnSpc>
                <a:spcPct val="100000"/>
              </a:lnSpc>
              <a:spcBef>
                <a:spcPts val="460"/>
              </a:spcBef>
              <a:spcAft>
                <a:spcPts val="0"/>
              </a:spcAft>
              <a:buClr>
                <a:schemeClr val="dk1"/>
              </a:buClr>
              <a:buSzPts val="2300"/>
              <a:buChar char="•"/>
              <a:defRPr sz="2300"/>
            </a:lvl9pPr>
          </a:lstStyle>
          <a:p/>
        </p:txBody>
      </p:sp>
      <p:sp>
        <p:nvSpPr>
          <p:cNvPr id="45" name="Google Shape;45;p8"/>
          <p:cNvSpPr txBox="1"/>
          <p:nvPr>
            <p:ph idx="10" type="dt"/>
          </p:nvPr>
        </p:nvSpPr>
        <p:spPr>
          <a:xfrm>
            <a:off x="731520" y="7627622"/>
            <a:ext cx="3413700" cy="438300"/>
          </a:xfrm>
          <a:prstGeom prst="rect">
            <a:avLst/>
          </a:prstGeom>
          <a:noFill/>
          <a:ln>
            <a:noFill/>
          </a:ln>
        </p:spPr>
        <p:txBody>
          <a:bodyPr anchorCtr="0" anchor="ctr" bIns="65300" lIns="130600" spcFirstLastPara="1" rIns="130600" wrap="square" tIns="653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8"/>
          <p:cNvSpPr txBox="1"/>
          <p:nvPr>
            <p:ph idx="11" type="ftr"/>
          </p:nvPr>
        </p:nvSpPr>
        <p:spPr>
          <a:xfrm>
            <a:off x="4998720" y="7627622"/>
            <a:ext cx="4632900" cy="438300"/>
          </a:xfrm>
          <a:prstGeom prst="rect">
            <a:avLst/>
          </a:prstGeom>
          <a:noFill/>
          <a:ln>
            <a:noFill/>
          </a:ln>
        </p:spPr>
        <p:txBody>
          <a:bodyPr anchorCtr="0" anchor="ctr" bIns="65300" lIns="130600" spcFirstLastPara="1" rIns="130600" wrap="square" tIns="653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
          <p:cNvSpPr txBox="1"/>
          <p:nvPr>
            <p:ph idx="12" type="sldNum"/>
          </p:nvPr>
        </p:nvSpPr>
        <p:spPr>
          <a:xfrm>
            <a:off x="10485120" y="7627622"/>
            <a:ext cx="3413700" cy="438300"/>
          </a:xfrm>
          <a:prstGeom prst="rect">
            <a:avLst/>
          </a:prstGeom>
          <a:noFill/>
          <a:ln>
            <a:noFill/>
          </a:ln>
        </p:spPr>
        <p:txBody>
          <a:bodyPr anchorCtr="0" anchor="ctr" bIns="65300" lIns="130600" spcFirstLastPara="1" rIns="130600" wrap="square" tIns="653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8" name="Shape 48"/>
        <p:cNvGrpSpPr/>
        <p:nvPr/>
      </p:nvGrpSpPr>
      <p:grpSpPr>
        <a:xfrm>
          <a:off x="0" y="0"/>
          <a:ext cx="0" cy="0"/>
          <a:chOff x="0" y="0"/>
          <a:chExt cx="0" cy="0"/>
        </a:xfrm>
      </p:grpSpPr>
      <p:sp>
        <p:nvSpPr>
          <p:cNvPr id="49" name="Google Shape;49;p9"/>
          <p:cNvSpPr txBox="1"/>
          <p:nvPr>
            <p:ph type="title"/>
          </p:nvPr>
        </p:nvSpPr>
        <p:spPr>
          <a:xfrm>
            <a:off x="731520" y="329567"/>
            <a:ext cx="13167300" cy="1371600"/>
          </a:xfrm>
          <a:prstGeom prst="rect">
            <a:avLst/>
          </a:prstGeom>
          <a:noFill/>
          <a:ln>
            <a:noFill/>
          </a:ln>
        </p:spPr>
        <p:txBody>
          <a:bodyPr anchorCtr="0" anchor="ctr" bIns="65300" lIns="130600" spcFirstLastPara="1" rIns="130600" wrap="square" tIns="653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9"/>
          <p:cNvSpPr txBox="1"/>
          <p:nvPr>
            <p:ph idx="10" type="dt"/>
          </p:nvPr>
        </p:nvSpPr>
        <p:spPr>
          <a:xfrm>
            <a:off x="731520" y="7627622"/>
            <a:ext cx="3413700" cy="438300"/>
          </a:xfrm>
          <a:prstGeom prst="rect">
            <a:avLst/>
          </a:prstGeom>
          <a:noFill/>
          <a:ln>
            <a:noFill/>
          </a:ln>
        </p:spPr>
        <p:txBody>
          <a:bodyPr anchorCtr="0" anchor="ctr" bIns="65300" lIns="130600" spcFirstLastPara="1" rIns="130600" wrap="square" tIns="653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9"/>
          <p:cNvSpPr txBox="1"/>
          <p:nvPr>
            <p:ph idx="11" type="ftr"/>
          </p:nvPr>
        </p:nvSpPr>
        <p:spPr>
          <a:xfrm>
            <a:off x="4998720" y="7627622"/>
            <a:ext cx="4632900" cy="438300"/>
          </a:xfrm>
          <a:prstGeom prst="rect">
            <a:avLst/>
          </a:prstGeom>
          <a:noFill/>
          <a:ln>
            <a:noFill/>
          </a:ln>
        </p:spPr>
        <p:txBody>
          <a:bodyPr anchorCtr="0" anchor="ctr" bIns="65300" lIns="130600" spcFirstLastPara="1" rIns="130600" wrap="square" tIns="653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9"/>
          <p:cNvSpPr txBox="1"/>
          <p:nvPr>
            <p:ph idx="12" type="sldNum"/>
          </p:nvPr>
        </p:nvSpPr>
        <p:spPr>
          <a:xfrm>
            <a:off x="10485120" y="7627622"/>
            <a:ext cx="3413700" cy="438300"/>
          </a:xfrm>
          <a:prstGeom prst="rect">
            <a:avLst/>
          </a:prstGeom>
          <a:noFill/>
          <a:ln>
            <a:noFill/>
          </a:ln>
        </p:spPr>
        <p:txBody>
          <a:bodyPr anchorCtr="0" anchor="ctr" bIns="65300" lIns="130600" spcFirstLastPara="1" rIns="130600" wrap="square" tIns="653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0"/>
          <p:cNvSpPr txBox="1"/>
          <p:nvPr>
            <p:ph idx="10" type="dt"/>
          </p:nvPr>
        </p:nvSpPr>
        <p:spPr>
          <a:xfrm>
            <a:off x="731520" y="7627622"/>
            <a:ext cx="3413700" cy="438300"/>
          </a:xfrm>
          <a:prstGeom prst="rect">
            <a:avLst/>
          </a:prstGeom>
          <a:noFill/>
          <a:ln>
            <a:noFill/>
          </a:ln>
        </p:spPr>
        <p:txBody>
          <a:bodyPr anchorCtr="0" anchor="ctr" bIns="65300" lIns="130600" spcFirstLastPara="1" rIns="130600" wrap="square" tIns="653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0"/>
          <p:cNvSpPr txBox="1"/>
          <p:nvPr>
            <p:ph idx="11" type="ftr"/>
          </p:nvPr>
        </p:nvSpPr>
        <p:spPr>
          <a:xfrm>
            <a:off x="4998720" y="7627622"/>
            <a:ext cx="4632900" cy="438300"/>
          </a:xfrm>
          <a:prstGeom prst="rect">
            <a:avLst/>
          </a:prstGeom>
          <a:noFill/>
          <a:ln>
            <a:noFill/>
          </a:ln>
        </p:spPr>
        <p:txBody>
          <a:bodyPr anchorCtr="0" anchor="ctr" bIns="65300" lIns="130600" spcFirstLastPara="1" rIns="130600" wrap="square" tIns="653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0"/>
          <p:cNvSpPr txBox="1"/>
          <p:nvPr>
            <p:ph idx="12" type="sldNum"/>
          </p:nvPr>
        </p:nvSpPr>
        <p:spPr>
          <a:xfrm>
            <a:off x="10485120" y="7627622"/>
            <a:ext cx="3413700" cy="438300"/>
          </a:xfrm>
          <a:prstGeom prst="rect">
            <a:avLst/>
          </a:prstGeom>
          <a:noFill/>
          <a:ln>
            <a:noFill/>
          </a:ln>
        </p:spPr>
        <p:txBody>
          <a:bodyPr anchorCtr="0" anchor="ctr" bIns="65300" lIns="130600" spcFirstLastPara="1" rIns="130600" wrap="square" tIns="653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7" name="Shape 57"/>
        <p:cNvGrpSpPr/>
        <p:nvPr/>
      </p:nvGrpSpPr>
      <p:grpSpPr>
        <a:xfrm>
          <a:off x="0" y="0"/>
          <a:ext cx="0" cy="0"/>
          <a:chOff x="0" y="0"/>
          <a:chExt cx="0" cy="0"/>
        </a:xfrm>
      </p:grpSpPr>
      <p:sp>
        <p:nvSpPr>
          <p:cNvPr id="58" name="Google Shape;58;p11"/>
          <p:cNvSpPr txBox="1"/>
          <p:nvPr>
            <p:ph type="title"/>
          </p:nvPr>
        </p:nvSpPr>
        <p:spPr>
          <a:xfrm>
            <a:off x="731524" y="327660"/>
            <a:ext cx="4813200" cy="1394400"/>
          </a:xfrm>
          <a:prstGeom prst="rect">
            <a:avLst/>
          </a:prstGeom>
          <a:noFill/>
          <a:ln>
            <a:noFill/>
          </a:ln>
        </p:spPr>
        <p:txBody>
          <a:bodyPr anchorCtr="0" anchor="b" bIns="65300" lIns="130600" spcFirstLastPara="1" rIns="130600" wrap="square" tIns="65300">
            <a:normAutofit/>
          </a:bodyPr>
          <a:lstStyle>
            <a:lvl1pPr lvl="0" algn="l">
              <a:lnSpc>
                <a:spcPct val="100000"/>
              </a:lnSpc>
              <a:spcBef>
                <a:spcPts val="0"/>
              </a:spcBef>
              <a:spcAft>
                <a:spcPts val="0"/>
              </a:spcAft>
              <a:buClr>
                <a:schemeClr val="dk1"/>
              </a:buClr>
              <a:buSzPts val="2900"/>
              <a:buFont typeface="Calibri"/>
              <a:buNone/>
              <a:defRPr b="1" sz="29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1"/>
          <p:cNvSpPr txBox="1"/>
          <p:nvPr>
            <p:ph idx="1" type="body"/>
          </p:nvPr>
        </p:nvSpPr>
        <p:spPr>
          <a:xfrm>
            <a:off x="5720080" y="327663"/>
            <a:ext cx="8178900" cy="7023600"/>
          </a:xfrm>
          <a:prstGeom prst="rect">
            <a:avLst/>
          </a:prstGeom>
          <a:noFill/>
          <a:ln>
            <a:noFill/>
          </a:ln>
        </p:spPr>
        <p:txBody>
          <a:bodyPr anchorCtr="0" anchor="t" bIns="65300" lIns="130600" spcFirstLastPara="1" rIns="130600" wrap="square" tIns="65300">
            <a:normAutofit/>
          </a:bodyPr>
          <a:lstStyle>
            <a:lvl1pPr indent="-520700" lvl="0" marL="457200" algn="l">
              <a:lnSpc>
                <a:spcPct val="100000"/>
              </a:lnSpc>
              <a:spcBef>
                <a:spcPts val="920"/>
              </a:spcBef>
              <a:spcAft>
                <a:spcPts val="0"/>
              </a:spcAft>
              <a:buClr>
                <a:schemeClr val="dk1"/>
              </a:buClr>
              <a:buSzPts val="4600"/>
              <a:buChar char="•"/>
              <a:defRPr sz="4600"/>
            </a:lvl1pPr>
            <a:lvl2pPr indent="-482600" lvl="1" marL="914400" algn="l">
              <a:lnSpc>
                <a:spcPct val="100000"/>
              </a:lnSpc>
              <a:spcBef>
                <a:spcPts val="800"/>
              </a:spcBef>
              <a:spcAft>
                <a:spcPts val="0"/>
              </a:spcAft>
              <a:buClr>
                <a:schemeClr val="dk1"/>
              </a:buClr>
              <a:buSzPts val="4000"/>
              <a:buChar char="–"/>
              <a:defRPr sz="4000"/>
            </a:lvl2pPr>
            <a:lvl3pPr indent="-444500" lvl="2" marL="1371600" algn="l">
              <a:lnSpc>
                <a:spcPct val="100000"/>
              </a:lnSpc>
              <a:spcBef>
                <a:spcPts val="680"/>
              </a:spcBef>
              <a:spcAft>
                <a:spcPts val="0"/>
              </a:spcAft>
              <a:buClr>
                <a:schemeClr val="dk1"/>
              </a:buClr>
              <a:buSzPts val="3400"/>
              <a:buChar char="•"/>
              <a:defRPr sz="3400"/>
            </a:lvl3pPr>
            <a:lvl4pPr indent="-412750" lvl="3" marL="1828800" algn="l">
              <a:lnSpc>
                <a:spcPct val="100000"/>
              </a:lnSpc>
              <a:spcBef>
                <a:spcPts val="580"/>
              </a:spcBef>
              <a:spcAft>
                <a:spcPts val="0"/>
              </a:spcAft>
              <a:buClr>
                <a:schemeClr val="dk1"/>
              </a:buClr>
              <a:buSzPts val="2900"/>
              <a:buChar char="–"/>
              <a:defRPr sz="2900"/>
            </a:lvl4pPr>
            <a:lvl5pPr indent="-412750" lvl="4" marL="2286000" algn="l">
              <a:lnSpc>
                <a:spcPct val="100000"/>
              </a:lnSpc>
              <a:spcBef>
                <a:spcPts val="580"/>
              </a:spcBef>
              <a:spcAft>
                <a:spcPts val="0"/>
              </a:spcAft>
              <a:buClr>
                <a:schemeClr val="dk1"/>
              </a:buClr>
              <a:buSzPts val="2900"/>
              <a:buChar char="»"/>
              <a:defRPr sz="2900"/>
            </a:lvl5pPr>
            <a:lvl6pPr indent="-412750" lvl="5" marL="2743200" algn="l">
              <a:lnSpc>
                <a:spcPct val="100000"/>
              </a:lnSpc>
              <a:spcBef>
                <a:spcPts val="580"/>
              </a:spcBef>
              <a:spcAft>
                <a:spcPts val="0"/>
              </a:spcAft>
              <a:buClr>
                <a:schemeClr val="dk1"/>
              </a:buClr>
              <a:buSzPts val="2900"/>
              <a:buChar char="•"/>
              <a:defRPr sz="2900"/>
            </a:lvl6pPr>
            <a:lvl7pPr indent="-412750" lvl="6" marL="3200400" algn="l">
              <a:lnSpc>
                <a:spcPct val="100000"/>
              </a:lnSpc>
              <a:spcBef>
                <a:spcPts val="580"/>
              </a:spcBef>
              <a:spcAft>
                <a:spcPts val="0"/>
              </a:spcAft>
              <a:buClr>
                <a:schemeClr val="dk1"/>
              </a:buClr>
              <a:buSzPts val="2900"/>
              <a:buChar char="•"/>
              <a:defRPr sz="2900"/>
            </a:lvl7pPr>
            <a:lvl8pPr indent="-412750" lvl="7" marL="3657600" algn="l">
              <a:lnSpc>
                <a:spcPct val="100000"/>
              </a:lnSpc>
              <a:spcBef>
                <a:spcPts val="580"/>
              </a:spcBef>
              <a:spcAft>
                <a:spcPts val="0"/>
              </a:spcAft>
              <a:buClr>
                <a:schemeClr val="dk1"/>
              </a:buClr>
              <a:buSzPts val="2900"/>
              <a:buChar char="•"/>
              <a:defRPr sz="2900"/>
            </a:lvl8pPr>
            <a:lvl9pPr indent="-412750" lvl="8" marL="4114800" algn="l">
              <a:lnSpc>
                <a:spcPct val="100000"/>
              </a:lnSpc>
              <a:spcBef>
                <a:spcPts val="580"/>
              </a:spcBef>
              <a:spcAft>
                <a:spcPts val="0"/>
              </a:spcAft>
              <a:buClr>
                <a:schemeClr val="dk1"/>
              </a:buClr>
              <a:buSzPts val="2900"/>
              <a:buChar char="•"/>
              <a:defRPr sz="2900"/>
            </a:lvl9pPr>
          </a:lstStyle>
          <a:p/>
        </p:txBody>
      </p:sp>
      <p:sp>
        <p:nvSpPr>
          <p:cNvPr id="60" name="Google Shape;60;p11"/>
          <p:cNvSpPr txBox="1"/>
          <p:nvPr>
            <p:ph idx="2" type="body"/>
          </p:nvPr>
        </p:nvSpPr>
        <p:spPr>
          <a:xfrm>
            <a:off x="731524" y="1722123"/>
            <a:ext cx="4813200" cy="5629200"/>
          </a:xfrm>
          <a:prstGeom prst="rect">
            <a:avLst/>
          </a:prstGeom>
          <a:noFill/>
          <a:ln>
            <a:noFill/>
          </a:ln>
        </p:spPr>
        <p:txBody>
          <a:bodyPr anchorCtr="0" anchor="t" bIns="65300" lIns="130600" spcFirstLastPara="1" rIns="130600" wrap="square" tIns="65300">
            <a:normAutofit/>
          </a:bodyPr>
          <a:lstStyle>
            <a:lvl1pPr indent="-228600" lvl="0" marL="457200" algn="l">
              <a:lnSpc>
                <a:spcPct val="100000"/>
              </a:lnSpc>
              <a:spcBef>
                <a:spcPts val="400"/>
              </a:spcBef>
              <a:spcAft>
                <a:spcPts val="0"/>
              </a:spcAft>
              <a:buClr>
                <a:schemeClr val="dk1"/>
              </a:buClr>
              <a:buSzPts val="2000"/>
              <a:buNone/>
              <a:defRPr sz="2000"/>
            </a:lvl1pPr>
            <a:lvl2pPr indent="-228600" lvl="1" marL="914400" algn="l">
              <a:lnSpc>
                <a:spcPct val="100000"/>
              </a:lnSpc>
              <a:spcBef>
                <a:spcPts val="340"/>
              </a:spcBef>
              <a:spcAft>
                <a:spcPts val="0"/>
              </a:spcAft>
              <a:buClr>
                <a:schemeClr val="dk1"/>
              </a:buClr>
              <a:buSzPts val="1700"/>
              <a:buNone/>
              <a:defRPr sz="1700"/>
            </a:lvl2pPr>
            <a:lvl3pPr indent="-228600" lvl="2" marL="1371600" algn="l">
              <a:lnSpc>
                <a:spcPct val="100000"/>
              </a:lnSpc>
              <a:spcBef>
                <a:spcPts val="280"/>
              </a:spcBef>
              <a:spcAft>
                <a:spcPts val="0"/>
              </a:spcAft>
              <a:buClr>
                <a:schemeClr val="dk1"/>
              </a:buClr>
              <a:buSzPts val="1400"/>
              <a:buNone/>
              <a:defRPr sz="1400"/>
            </a:lvl3pPr>
            <a:lvl4pPr indent="-228600" lvl="3" marL="1828800" algn="l">
              <a:lnSpc>
                <a:spcPct val="100000"/>
              </a:lnSpc>
              <a:spcBef>
                <a:spcPts val="260"/>
              </a:spcBef>
              <a:spcAft>
                <a:spcPts val="0"/>
              </a:spcAft>
              <a:buClr>
                <a:schemeClr val="dk1"/>
              </a:buClr>
              <a:buSzPts val="1300"/>
              <a:buNone/>
              <a:defRPr sz="1300"/>
            </a:lvl4pPr>
            <a:lvl5pPr indent="-228600" lvl="4" marL="2286000" algn="l">
              <a:lnSpc>
                <a:spcPct val="100000"/>
              </a:lnSpc>
              <a:spcBef>
                <a:spcPts val="260"/>
              </a:spcBef>
              <a:spcAft>
                <a:spcPts val="0"/>
              </a:spcAft>
              <a:buClr>
                <a:schemeClr val="dk1"/>
              </a:buClr>
              <a:buSzPts val="1300"/>
              <a:buNone/>
              <a:defRPr sz="1300"/>
            </a:lvl5pPr>
            <a:lvl6pPr indent="-228600" lvl="5" marL="2743200" algn="l">
              <a:lnSpc>
                <a:spcPct val="100000"/>
              </a:lnSpc>
              <a:spcBef>
                <a:spcPts val="260"/>
              </a:spcBef>
              <a:spcAft>
                <a:spcPts val="0"/>
              </a:spcAft>
              <a:buClr>
                <a:schemeClr val="dk1"/>
              </a:buClr>
              <a:buSzPts val="1300"/>
              <a:buNone/>
              <a:defRPr sz="1300"/>
            </a:lvl6pPr>
            <a:lvl7pPr indent="-228600" lvl="6" marL="3200400" algn="l">
              <a:lnSpc>
                <a:spcPct val="100000"/>
              </a:lnSpc>
              <a:spcBef>
                <a:spcPts val="260"/>
              </a:spcBef>
              <a:spcAft>
                <a:spcPts val="0"/>
              </a:spcAft>
              <a:buClr>
                <a:schemeClr val="dk1"/>
              </a:buClr>
              <a:buSzPts val="1300"/>
              <a:buNone/>
              <a:defRPr sz="1300"/>
            </a:lvl7pPr>
            <a:lvl8pPr indent="-228600" lvl="7" marL="3657600" algn="l">
              <a:lnSpc>
                <a:spcPct val="100000"/>
              </a:lnSpc>
              <a:spcBef>
                <a:spcPts val="260"/>
              </a:spcBef>
              <a:spcAft>
                <a:spcPts val="0"/>
              </a:spcAft>
              <a:buClr>
                <a:schemeClr val="dk1"/>
              </a:buClr>
              <a:buSzPts val="1300"/>
              <a:buNone/>
              <a:defRPr sz="1300"/>
            </a:lvl8pPr>
            <a:lvl9pPr indent="-228600" lvl="8" marL="4114800" algn="l">
              <a:lnSpc>
                <a:spcPct val="100000"/>
              </a:lnSpc>
              <a:spcBef>
                <a:spcPts val="260"/>
              </a:spcBef>
              <a:spcAft>
                <a:spcPts val="0"/>
              </a:spcAft>
              <a:buClr>
                <a:schemeClr val="dk1"/>
              </a:buClr>
              <a:buSzPts val="1300"/>
              <a:buNone/>
              <a:defRPr sz="1300"/>
            </a:lvl9pPr>
          </a:lstStyle>
          <a:p/>
        </p:txBody>
      </p:sp>
      <p:sp>
        <p:nvSpPr>
          <p:cNvPr id="61" name="Google Shape;61;p11"/>
          <p:cNvSpPr txBox="1"/>
          <p:nvPr>
            <p:ph idx="10" type="dt"/>
          </p:nvPr>
        </p:nvSpPr>
        <p:spPr>
          <a:xfrm>
            <a:off x="731520" y="7627622"/>
            <a:ext cx="3413700" cy="438300"/>
          </a:xfrm>
          <a:prstGeom prst="rect">
            <a:avLst/>
          </a:prstGeom>
          <a:noFill/>
          <a:ln>
            <a:noFill/>
          </a:ln>
        </p:spPr>
        <p:txBody>
          <a:bodyPr anchorCtr="0" anchor="ctr" bIns="65300" lIns="130600" spcFirstLastPara="1" rIns="130600" wrap="square" tIns="653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11"/>
          <p:cNvSpPr txBox="1"/>
          <p:nvPr>
            <p:ph idx="11" type="ftr"/>
          </p:nvPr>
        </p:nvSpPr>
        <p:spPr>
          <a:xfrm>
            <a:off x="4998720" y="7627622"/>
            <a:ext cx="4632900" cy="438300"/>
          </a:xfrm>
          <a:prstGeom prst="rect">
            <a:avLst/>
          </a:prstGeom>
          <a:noFill/>
          <a:ln>
            <a:noFill/>
          </a:ln>
        </p:spPr>
        <p:txBody>
          <a:bodyPr anchorCtr="0" anchor="ctr" bIns="65300" lIns="130600" spcFirstLastPara="1" rIns="130600" wrap="square" tIns="653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1"/>
          <p:cNvSpPr txBox="1"/>
          <p:nvPr>
            <p:ph idx="12" type="sldNum"/>
          </p:nvPr>
        </p:nvSpPr>
        <p:spPr>
          <a:xfrm>
            <a:off x="10485120" y="7627622"/>
            <a:ext cx="3413700" cy="438300"/>
          </a:xfrm>
          <a:prstGeom prst="rect">
            <a:avLst/>
          </a:prstGeom>
          <a:noFill/>
          <a:ln>
            <a:noFill/>
          </a:ln>
        </p:spPr>
        <p:txBody>
          <a:bodyPr anchorCtr="0" anchor="ctr" bIns="65300" lIns="130600" spcFirstLastPara="1" rIns="130600" wrap="square" tIns="653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4" name="Shape 64"/>
        <p:cNvGrpSpPr/>
        <p:nvPr/>
      </p:nvGrpSpPr>
      <p:grpSpPr>
        <a:xfrm>
          <a:off x="0" y="0"/>
          <a:ext cx="0" cy="0"/>
          <a:chOff x="0" y="0"/>
          <a:chExt cx="0" cy="0"/>
        </a:xfrm>
      </p:grpSpPr>
      <p:sp>
        <p:nvSpPr>
          <p:cNvPr id="65" name="Google Shape;65;p12"/>
          <p:cNvSpPr txBox="1"/>
          <p:nvPr>
            <p:ph type="title"/>
          </p:nvPr>
        </p:nvSpPr>
        <p:spPr>
          <a:xfrm>
            <a:off x="2867661" y="5760721"/>
            <a:ext cx="8778300" cy="680100"/>
          </a:xfrm>
          <a:prstGeom prst="rect">
            <a:avLst/>
          </a:prstGeom>
          <a:noFill/>
          <a:ln>
            <a:noFill/>
          </a:ln>
        </p:spPr>
        <p:txBody>
          <a:bodyPr anchorCtr="0" anchor="b" bIns="65300" lIns="130600" spcFirstLastPara="1" rIns="130600" wrap="square" tIns="65300">
            <a:normAutofit/>
          </a:bodyPr>
          <a:lstStyle>
            <a:lvl1pPr lvl="0" algn="l">
              <a:lnSpc>
                <a:spcPct val="100000"/>
              </a:lnSpc>
              <a:spcBef>
                <a:spcPts val="0"/>
              </a:spcBef>
              <a:spcAft>
                <a:spcPts val="0"/>
              </a:spcAft>
              <a:buClr>
                <a:schemeClr val="dk1"/>
              </a:buClr>
              <a:buSzPts val="2900"/>
              <a:buFont typeface="Calibri"/>
              <a:buNone/>
              <a:defRPr b="1" sz="29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2"/>
          <p:cNvSpPr/>
          <p:nvPr>
            <p:ph idx="2" type="pic"/>
          </p:nvPr>
        </p:nvSpPr>
        <p:spPr>
          <a:xfrm>
            <a:off x="2867661" y="735330"/>
            <a:ext cx="8778300" cy="4937700"/>
          </a:xfrm>
          <a:prstGeom prst="rect">
            <a:avLst/>
          </a:prstGeom>
          <a:noFill/>
          <a:ln>
            <a:noFill/>
          </a:ln>
        </p:spPr>
      </p:sp>
      <p:sp>
        <p:nvSpPr>
          <p:cNvPr id="67" name="Google Shape;67;p12"/>
          <p:cNvSpPr txBox="1"/>
          <p:nvPr>
            <p:ph idx="1" type="body"/>
          </p:nvPr>
        </p:nvSpPr>
        <p:spPr>
          <a:xfrm>
            <a:off x="2867661" y="6440806"/>
            <a:ext cx="8778300" cy="965700"/>
          </a:xfrm>
          <a:prstGeom prst="rect">
            <a:avLst/>
          </a:prstGeom>
          <a:noFill/>
          <a:ln>
            <a:noFill/>
          </a:ln>
        </p:spPr>
        <p:txBody>
          <a:bodyPr anchorCtr="0" anchor="t" bIns="65300" lIns="130600" spcFirstLastPara="1" rIns="130600" wrap="square" tIns="65300">
            <a:normAutofit/>
          </a:bodyPr>
          <a:lstStyle>
            <a:lvl1pPr indent="-228600" lvl="0" marL="457200" algn="l">
              <a:lnSpc>
                <a:spcPct val="100000"/>
              </a:lnSpc>
              <a:spcBef>
                <a:spcPts val="400"/>
              </a:spcBef>
              <a:spcAft>
                <a:spcPts val="0"/>
              </a:spcAft>
              <a:buClr>
                <a:schemeClr val="dk1"/>
              </a:buClr>
              <a:buSzPts val="2000"/>
              <a:buNone/>
              <a:defRPr sz="2000"/>
            </a:lvl1pPr>
            <a:lvl2pPr indent="-228600" lvl="1" marL="914400" algn="l">
              <a:lnSpc>
                <a:spcPct val="100000"/>
              </a:lnSpc>
              <a:spcBef>
                <a:spcPts val="340"/>
              </a:spcBef>
              <a:spcAft>
                <a:spcPts val="0"/>
              </a:spcAft>
              <a:buClr>
                <a:schemeClr val="dk1"/>
              </a:buClr>
              <a:buSzPts val="1700"/>
              <a:buNone/>
              <a:defRPr sz="1700"/>
            </a:lvl2pPr>
            <a:lvl3pPr indent="-228600" lvl="2" marL="1371600" algn="l">
              <a:lnSpc>
                <a:spcPct val="100000"/>
              </a:lnSpc>
              <a:spcBef>
                <a:spcPts val="280"/>
              </a:spcBef>
              <a:spcAft>
                <a:spcPts val="0"/>
              </a:spcAft>
              <a:buClr>
                <a:schemeClr val="dk1"/>
              </a:buClr>
              <a:buSzPts val="1400"/>
              <a:buNone/>
              <a:defRPr sz="1400"/>
            </a:lvl3pPr>
            <a:lvl4pPr indent="-228600" lvl="3" marL="1828800" algn="l">
              <a:lnSpc>
                <a:spcPct val="100000"/>
              </a:lnSpc>
              <a:spcBef>
                <a:spcPts val="260"/>
              </a:spcBef>
              <a:spcAft>
                <a:spcPts val="0"/>
              </a:spcAft>
              <a:buClr>
                <a:schemeClr val="dk1"/>
              </a:buClr>
              <a:buSzPts val="1300"/>
              <a:buNone/>
              <a:defRPr sz="1300"/>
            </a:lvl4pPr>
            <a:lvl5pPr indent="-228600" lvl="4" marL="2286000" algn="l">
              <a:lnSpc>
                <a:spcPct val="100000"/>
              </a:lnSpc>
              <a:spcBef>
                <a:spcPts val="260"/>
              </a:spcBef>
              <a:spcAft>
                <a:spcPts val="0"/>
              </a:spcAft>
              <a:buClr>
                <a:schemeClr val="dk1"/>
              </a:buClr>
              <a:buSzPts val="1300"/>
              <a:buNone/>
              <a:defRPr sz="1300"/>
            </a:lvl5pPr>
            <a:lvl6pPr indent="-228600" lvl="5" marL="2743200" algn="l">
              <a:lnSpc>
                <a:spcPct val="100000"/>
              </a:lnSpc>
              <a:spcBef>
                <a:spcPts val="260"/>
              </a:spcBef>
              <a:spcAft>
                <a:spcPts val="0"/>
              </a:spcAft>
              <a:buClr>
                <a:schemeClr val="dk1"/>
              </a:buClr>
              <a:buSzPts val="1300"/>
              <a:buNone/>
              <a:defRPr sz="1300"/>
            </a:lvl6pPr>
            <a:lvl7pPr indent="-228600" lvl="6" marL="3200400" algn="l">
              <a:lnSpc>
                <a:spcPct val="100000"/>
              </a:lnSpc>
              <a:spcBef>
                <a:spcPts val="260"/>
              </a:spcBef>
              <a:spcAft>
                <a:spcPts val="0"/>
              </a:spcAft>
              <a:buClr>
                <a:schemeClr val="dk1"/>
              </a:buClr>
              <a:buSzPts val="1300"/>
              <a:buNone/>
              <a:defRPr sz="1300"/>
            </a:lvl7pPr>
            <a:lvl8pPr indent="-228600" lvl="7" marL="3657600" algn="l">
              <a:lnSpc>
                <a:spcPct val="100000"/>
              </a:lnSpc>
              <a:spcBef>
                <a:spcPts val="260"/>
              </a:spcBef>
              <a:spcAft>
                <a:spcPts val="0"/>
              </a:spcAft>
              <a:buClr>
                <a:schemeClr val="dk1"/>
              </a:buClr>
              <a:buSzPts val="1300"/>
              <a:buNone/>
              <a:defRPr sz="1300"/>
            </a:lvl8pPr>
            <a:lvl9pPr indent="-228600" lvl="8" marL="4114800" algn="l">
              <a:lnSpc>
                <a:spcPct val="100000"/>
              </a:lnSpc>
              <a:spcBef>
                <a:spcPts val="260"/>
              </a:spcBef>
              <a:spcAft>
                <a:spcPts val="0"/>
              </a:spcAft>
              <a:buClr>
                <a:schemeClr val="dk1"/>
              </a:buClr>
              <a:buSzPts val="1300"/>
              <a:buNone/>
              <a:defRPr sz="1300"/>
            </a:lvl9pPr>
          </a:lstStyle>
          <a:p/>
        </p:txBody>
      </p:sp>
      <p:sp>
        <p:nvSpPr>
          <p:cNvPr id="68" name="Google Shape;68;p12"/>
          <p:cNvSpPr txBox="1"/>
          <p:nvPr>
            <p:ph idx="10" type="dt"/>
          </p:nvPr>
        </p:nvSpPr>
        <p:spPr>
          <a:xfrm>
            <a:off x="731520" y="7627622"/>
            <a:ext cx="3413700" cy="438300"/>
          </a:xfrm>
          <a:prstGeom prst="rect">
            <a:avLst/>
          </a:prstGeom>
          <a:noFill/>
          <a:ln>
            <a:noFill/>
          </a:ln>
        </p:spPr>
        <p:txBody>
          <a:bodyPr anchorCtr="0" anchor="ctr" bIns="65300" lIns="130600" spcFirstLastPara="1" rIns="130600" wrap="square" tIns="653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12"/>
          <p:cNvSpPr txBox="1"/>
          <p:nvPr>
            <p:ph idx="11" type="ftr"/>
          </p:nvPr>
        </p:nvSpPr>
        <p:spPr>
          <a:xfrm>
            <a:off x="4998720" y="7627622"/>
            <a:ext cx="4632900" cy="438300"/>
          </a:xfrm>
          <a:prstGeom prst="rect">
            <a:avLst/>
          </a:prstGeom>
          <a:noFill/>
          <a:ln>
            <a:noFill/>
          </a:ln>
        </p:spPr>
        <p:txBody>
          <a:bodyPr anchorCtr="0" anchor="ctr" bIns="65300" lIns="130600" spcFirstLastPara="1" rIns="130600" wrap="square" tIns="653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2"/>
          <p:cNvSpPr txBox="1"/>
          <p:nvPr>
            <p:ph idx="12" type="sldNum"/>
          </p:nvPr>
        </p:nvSpPr>
        <p:spPr>
          <a:xfrm>
            <a:off x="10485120" y="7627622"/>
            <a:ext cx="3413700" cy="438300"/>
          </a:xfrm>
          <a:prstGeom prst="rect">
            <a:avLst/>
          </a:prstGeom>
          <a:noFill/>
          <a:ln>
            <a:noFill/>
          </a:ln>
        </p:spPr>
        <p:txBody>
          <a:bodyPr anchorCtr="0" anchor="ctr" bIns="65300" lIns="130600" spcFirstLastPara="1" rIns="130600" wrap="square" tIns="653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7.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descr="A white background with blue text&#10;&#10;Description automatically generated" id="6" name="Google Shape;6;p3"/>
          <p:cNvPicPr preferRelativeResize="0"/>
          <p:nvPr/>
        </p:nvPicPr>
        <p:blipFill rotWithShape="1">
          <a:blip r:embed="rId1">
            <a:alphaModFix/>
          </a:blip>
          <a:srcRect b="0" l="0" r="0" t="0"/>
          <a:stretch/>
        </p:blipFill>
        <p:spPr>
          <a:xfrm>
            <a:off x="0" y="0"/>
            <a:ext cx="14630400" cy="8229600"/>
          </a:xfrm>
          <a:prstGeom prst="rect">
            <a:avLst/>
          </a:prstGeom>
          <a:noFill/>
          <a:ln>
            <a:noFill/>
          </a:ln>
        </p:spPr>
      </p:pic>
      <p:sp>
        <p:nvSpPr>
          <p:cNvPr id="7" name="Google Shape;7;p3"/>
          <p:cNvSpPr txBox="1"/>
          <p:nvPr>
            <p:ph type="title"/>
          </p:nvPr>
        </p:nvSpPr>
        <p:spPr>
          <a:xfrm>
            <a:off x="731520" y="329567"/>
            <a:ext cx="13167300" cy="1371600"/>
          </a:xfrm>
          <a:prstGeom prst="rect">
            <a:avLst/>
          </a:prstGeom>
          <a:noFill/>
          <a:ln>
            <a:noFill/>
          </a:ln>
        </p:spPr>
        <p:txBody>
          <a:bodyPr anchorCtr="0" anchor="ctr" bIns="65300" lIns="130600" spcFirstLastPara="1" rIns="130600" wrap="square" tIns="65300">
            <a:normAutofit/>
          </a:bodyPr>
          <a:lstStyle>
            <a:lvl1pPr lvl="0" marR="0" rtl="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p3"/>
          <p:cNvSpPr txBox="1"/>
          <p:nvPr>
            <p:ph idx="1" type="body"/>
          </p:nvPr>
        </p:nvSpPr>
        <p:spPr>
          <a:xfrm>
            <a:off x="731520" y="1920242"/>
            <a:ext cx="13167300" cy="4516800"/>
          </a:xfrm>
          <a:prstGeom prst="rect">
            <a:avLst/>
          </a:prstGeom>
          <a:noFill/>
          <a:ln>
            <a:noFill/>
          </a:ln>
        </p:spPr>
        <p:txBody>
          <a:bodyPr anchorCtr="0" anchor="t" bIns="65300" lIns="130600" spcFirstLastPara="1" rIns="130600" wrap="square" tIns="65300">
            <a:normAutofit/>
          </a:bodyPr>
          <a:lstStyle>
            <a:lvl1pPr indent="-520700" lvl="0" marL="4572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rtl="0" algn="l">
              <a:lnSpc>
                <a:spcPct val="100000"/>
              </a:lnSpc>
              <a:spcBef>
                <a:spcPts val="68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12750" lvl="3" marL="1828800" marR="0" rtl="0" algn="l">
              <a:lnSpc>
                <a:spcPct val="100000"/>
              </a:lnSpc>
              <a:spcBef>
                <a:spcPts val="580"/>
              </a:spcBef>
              <a:spcAft>
                <a:spcPts val="0"/>
              </a:spcAft>
              <a:buClr>
                <a:schemeClr val="dk1"/>
              </a:buClr>
              <a:buSzPts val="2900"/>
              <a:buFont typeface="Arial"/>
              <a:buChar char="–"/>
              <a:defRPr b="0" i="0" sz="2900" u="none" cap="none" strike="noStrike">
                <a:solidFill>
                  <a:schemeClr val="dk1"/>
                </a:solidFill>
                <a:latin typeface="Calibri"/>
                <a:ea typeface="Calibri"/>
                <a:cs typeface="Calibri"/>
                <a:sym typeface="Calibri"/>
              </a:defRPr>
            </a:lvl4pPr>
            <a:lvl5pPr indent="-412750" lvl="4" marL="2286000" marR="0" rtl="0" algn="l">
              <a:lnSpc>
                <a:spcPct val="100000"/>
              </a:lnSpc>
              <a:spcBef>
                <a:spcPts val="580"/>
              </a:spcBef>
              <a:spcAft>
                <a:spcPts val="0"/>
              </a:spcAft>
              <a:buClr>
                <a:schemeClr val="dk1"/>
              </a:buClr>
              <a:buSzPts val="2900"/>
              <a:buFont typeface="Arial"/>
              <a:buChar char="»"/>
              <a:defRPr b="0" i="0" sz="2900" u="none" cap="none" strike="noStrike">
                <a:solidFill>
                  <a:schemeClr val="dk1"/>
                </a:solidFill>
                <a:latin typeface="Calibri"/>
                <a:ea typeface="Calibri"/>
                <a:cs typeface="Calibri"/>
                <a:sym typeface="Calibri"/>
              </a:defRPr>
            </a:lvl5pPr>
            <a:lvl6pPr indent="-412750" lvl="5" marL="2743200" marR="0" rtl="0" algn="l">
              <a:lnSpc>
                <a:spcPct val="100000"/>
              </a:lnSpc>
              <a:spcBef>
                <a:spcPts val="580"/>
              </a:spcBef>
              <a:spcAft>
                <a:spcPts val="0"/>
              </a:spcAft>
              <a:buClr>
                <a:schemeClr val="dk1"/>
              </a:buClr>
              <a:buSzPts val="2900"/>
              <a:buFont typeface="Arial"/>
              <a:buChar char="•"/>
              <a:defRPr b="0" i="0" sz="2900" u="none" cap="none" strike="noStrike">
                <a:solidFill>
                  <a:schemeClr val="dk1"/>
                </a:solidFill>
                <a:latin typeface="Calibri"/>
                <a:ea typeface="Calibri"/>
                <a:cs typeface="Calibri"/>
                <a:sym typeface="Calibri"/>
              </a:defRPr>
            </a:lvl6pPr>
            <a:lvl7pPr indent="-412750" lvl="6" marL="3200400" marR="0" rtl="0" algn="l">
              <a:lnSpc>
                <a:spcPct val="100000"/>
              </a:lnSpc>
              <a:spcBef>
                <a:spcPts val="580"/>
              </a:spcBef>
              <a:spcAft>
                <a:spcPts val="0"/>
              </a:spcAft>
              <a:buClr>
                <a:schemeClr val="dk1"/>
              </a:buClr>
              <a:buSzPts val="2900"/>
              <a:buFont typeface="Arial"/>
              <a:buChar char="•"/>
              <a:defRPr b="0" i="0" sz="2900" u="none" cap="none" strike="noStrike">
                <a:solidFill>
                  <a:schemeClr val="dk1"/>
                </a:solidFill>
                <a:latin typeface="Calibri"/>
                <a:ea typeface="Calibri"/>
                <a:cs typeface="Calibri"/>
                <a:sym typeface="Calibri"/>
              </a:defRPr>
            </a:lvl7pPr>
            <a:lvl8pPr indent="-412750" lvl="7" marL="3657600" marR="0" rtl="0" algn="l">
              <a:lnSpc>
                <a:spcPct val="100000"/>
              </a:lnSpc>
              <a:spcBef>
                <a:spcPts val="580"/>
              </a:spcBef>
              <a:spcAft>
                <a:spcPts val="0"/>
              </a:spcAft>
              <a:buClr>
                <a:schemeClr val="dk1"/>
              </a:buClr>
              <a:buSzPts val="2900"/>
              <a:buFont typeface="Arial"/>
              <a:buChar char="•"/>
              <a:defRPr b="0" i="0" sz="2900" u="none" cap="none" strike="noStrike">
                <a:solidFill>
                  <a:schemeClr val="dk1"/>
                </a:solidFill>
                <a:latin typeface="Calibri"/>
                <a:ea typeface="Calibri"/>
                <a:cs typeface="Calibri"/>
                <a:sym typeface="Calibri"/>
              </a:defRPr>
            </a:lvl8pPr>
            <a:lvl9pPr indent="-412750" lvl="8" marL="4114800" marR="0" rtl="0" algn="l">
              <a:lnSpc>
                <a:spcPct val="100000"/>
              </a:lnSpc>
              <a:spcBef>
                <a:spcPts val="580"/>
              </a:spcBef>
              <a:spcAft>
                <a:spcPts val="0"/>
              </a:spcAft>
              <a:buClr>
                <a:schemeClr val="dk1"/>
              </a:buClr>
              <a:buSzPts val="2900"/>
              <a:buFont typeface="Arial"/>
              <a:buChar char="•"/>
              <a:defRPr b="0" i="0" sz="2900" u="none" cap="none" strike="noStrike">
                <a:solidFill>
                  <a:schemeClr val="dk1"/>
                </a:solidFill>
                <a:latin typeface="Calibri"/>
                <a:ea typeface="Calibri"/>
                <a:cs typeface="Calibri"/>
                <a:sym typeface="Calibri"/>
              </a:defRPr>
            </a:lvl9pPr>
          </a:lstStyle>
          <a:p/>
        </p:txBody>
      </p:sp>
      <p:sp>
        <p:nvSpPr>
          <p:cNvPr id="9" name="Google Shape;9;p3"/>
          <p:cNvSpPr txBox="1"/>
          <p:nvPr>
            <p:ph idx="10" type="dt"/>
          </p:nvPr>
        </p:nvSpPr>
        <p:spPr>
          <a:xfrm>
            <a:off x="731520" y="7627622"/>
            <a:ext cx="3413700" cy="438300"/>
          </a:xfrm>
          <a:prstGeom prst="rect">
            <a:avLst/>
          </a:prstGeom>
          <a:noFill/>
          <a:ln>
            <a:noFill/>
          </a:ln>
        </p:spPr>
        <p:txBody>
          <a:bodyPr anchorCtr="0" anchor="ctr" bIns="65300" lIns="130600" spcFirstLastPara="1" rIns="130600" wrap="square" tIns="65300">
            <a:noAutofit/>
          </a:bodyPr>
          <a:lstStyle>
            <a:lvl1pPr lvl="0" marR="0" rtl="0" algn="l">
              <a:lnSpc>
                <a:spcPct val="100000"/>
              </a:lnSpc>
              <a:spcBef>
                <a:spcPts val="0"/>
              </a:spcBef>
              <a:spcAft>
                <a:spcPts val="0"/>
              </a:spcAft>
              <a:buClr>
                <a:srgbClr val="000000"/>
              </a:buClr>
              <a:buSzPts val="14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600" u="none" cap="none" strike="noStrike">
                <a:solidFill>
                  <a:schemeClr val="dk1"/>
                </a:solidFill>
                <a:latin typeface="Calibri"/>
                <a:ea typeface="Calibri"/>
                <a:cs typeface="Calibri"/>
                <a:sym typeface="Calibri"/>
              </a:defRPr>
            </a:lvl9pPr>
          </a:lstStyle>
          <a:p/>
        </p:txBody>
      </p:sp>
      <p:sp>
        <p:nvSpPr>
          <p:cNvPr id="10" name="Google Shape;10;p3"/>
          <p:cNvSpPr txBox="1"/>
          <p:nvPr>
            <p:ph idx="11" type="ftr"/>
          </p:nvPr>
        </p:nvSpPr>
        <p:spPr>
          <a:xfrm>
            <a:off x="4998720" y="7627622"/>
            <a:ext cx="4632900" cy="438300"/>
          </a:xfrm>
          <a:prstGeom prst="rect">
            <a:avLst/>
          </a:prstGeom>
          <a:noFill/>
          <a:ln>
            <a:noFill/>
          </a:ln>
        </p:spPr>
        <p:txBody>
          <a:bodyPr anchorCtr="0" anchor="ctr" bIns="65300" lIns="130600" spcFirstLastPara="1" rIns="130600" wrap="square" tIns="65300">
            <a:noAutofit/>
          </a:bodyPr>
          <a:lstStyle>
            <a:lvl1pPr lvl="0" marR="0" rtl="0" algn="ctr">
              <a:lnSpc>
                <a:spcPct val="100000"/>
              </a:lnSpc>
              <a:spcBef>
                <a:spcPts val="0"/>
              </a:spcBef>
              <a:spcAft>
                <a:spcPts val="0"/>
              </a:spcAft>
              <a:buClr>
                <a:srgbClr val="000000"/>
              </a:buClr>
              <a:buSzPts val="14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600" u="none" cap="none" strike="noStrike">
                <a:solidFill>
                  <a:schemeClr val="dk1"/>
                </a:solidFill>
                <a:latin typeface="Calibri"/>
                <a:ea typeface="Calibri"/>
                <a:cs typeface="Calibri"/>
                <a:sym typeface="Calibri"/>
              </a:defRPr>
            </a:lvl9pPr>
          </a:lstStyle>
          <a:p/>
        </p:txBody>
      </p:sp>
      <p:sp>
        <p:nvSpPr>
          <p:cNvPr id="11" name="Google Shape;11;p3"/>
          <p:cNvSpPr txBox="1"/>
          <p:nvPr>
            <p:ph idx="12" type="sldNum"/>
          </p:nvPr>
        </p:nvSpPr>
        <p:spPr>
          <a:xfrm>
            <a:off x="10485120" y="7627622"/>
            <a:ext cx="3413700" cy="438300"/>
          </a:xfrm>
          <a:prstGeom prst="rect">
            <a:avLst/>
          </a:prstGeom>
          <a:noFill/>
          <a:ln>
            <a:noFill/>
          </a:ln>
        </p:spPr>
        <p:txBody>
          <a:bodyPr anchorCtr="0" anchor="ctr" bIns="65300" lIns="130600" spcFirstLastPara="1" rIns="130600" wrap="square" tIns="65300">
            <a:noAutofit/>
          </a:bodyPr>
          <a:lstStyle>
            <a:lvl1pPr indent="0" lvl="0"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1.png"/><Relationship Id="rId5" Type="http://schemas.openxmlformats.org/officeDocument/2006/relationships/image" Target="../media/image10.png"/><Relationship Id="rId6"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13.gif"/><Relationship Id="rId6" Type="http://schemas.openxmlformats.org/officeDocument/2006/relationships/image" Target="../media/image15.gif"/><Relationship Id="rId7" Type="http://schemas.openxmlformats.org/officeDocument/2006/relationships/image" Target="../media/image16.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
          <p:cNvSpPr txBox="1"/>
          <p:nvPr>
            <p:ph idx="1" type="subTitle"/>
          </p:nvPr>
        </p:nvSpPr>
        <p:spPr>
          <a:xfrm>
            <a:off x="2194560" y="4645891"/>
            <a:ext cx="10241280" cy="615838"/>
          </a:xfrm>
          <a:prstGeom prst="rect">
            <a:avLst/>
          </a:prstGeom>
          <a:noFill/>
          <a:ln>
            <a:noFill/>
          </a:ln>
        </p:spPr>
        <p:txBody>
          <a:bodyPr anchorCtr="0" anchor="t" bIns="65300" lIns="130600" spcFirstLastPara="1" rIns="130600" wrap="square" tIns="65300">
            <a:normAutofit fontScale="85000" lnSpcReduction="20000"/>
          </a:bodyPr>
          <a:lstStyle/>
          <a:p>
            <a:pPr indent="0" lvl="0" marL="0" rtl="0" algn="ctr">
              <a:lnSpc>
                <a:spcPct val="100000"/>
              </a:lnSpc>
              <a:spcBef>
                <a:spcPts val="0"/>
              </a:spcBef>
              <a:spcAft>
                <a:spcPts val="0"/>
              </a:spcAft>
              <a:buClr>
                <a:schemeClr val="dk1"/>
              </a:buClr>
              <a:buSzPct val="100000"/>
              <a:buNone/>
            </a:pPr>
            <a:r>
              <a:rPr lang="en-US"/>
              <a:t>Learning from Failure without Falling Apart</a:t>
            </a:r>
            <a:endParaRPr/>
          </a:p>
        </p:txBody>
      </p:sp>
      <p:sp>
        <p:nvSpPr>
          <p:cNvPr id="88" name="Google Shape;88;p1"/>
          <p:cNvSpPr txBox="1"/>
          <p:nvPr/>
        </p:nvSpPr>
        <p:spPr>
          <a:xfrm>
            <a:off x="2194560" y="5745705"/>
            <a:ext cx="10241280" cy="611473"/>
          </a:xfrm>
          <a:prstGeom prst="rect">
            <a:avLst/>
          </a:prstGeom>
          <a:noFill/>
          <a:ln>
            <a:noFill/>
          </a:ln>
        </p:spPr>
        <p:txBody>
          <a:bodyPr anchorCtr="0" anchor="t" bIns="65300" lIns="130600" spcFirstLastPara="1" rIns="130600" wrap="square" tIns="65300">
            <a:normAutofit lnSpcReduction="10000"/>
          </a:bodyPr>
          <a:lstStyle/>
          <a:p>
            <a:pPr indent="0" lvl="0" marL="0" marR="0" rtl="0" algn="ctr">
              <a:lnSpc>
                <a:spcPct val="100000"/>
              </a:lnSpc>
              <a:spcBef>
                <a:spcPts val="0"/>
              </a:spcBef>
              <a:spcAft>
                <a:spcPts val="0"/>
              </a:spcAft>
              <a:buClr>
                <a:schemeClr val="dk1"/>
              </a:buClr>
              <a:buSzPts val="3400"/>
              <a:buFont typeface="Arial"/>
              <a:buNone/>
            </a:pPr>
            <a:r>
              <a:rPr b="0" i="0" lang="en-US" sz="3400" u="none" cap="none" strike="noStrike">
                <a:solidFill>
                  <a:schemeClr val="dk1"/>
                </a:solidFill>
                <a:latin typeface="Calibri"/>
                <a:ea typeface="Calibri"/>
                <a:cs typeface="Calibri"/>
                <a:sym typeface="Calibri"/>
              </a:rPr>
              <a:t>Jasmine Haas, Certified Mental Performance Consultant</a:t>
            </a:r>
            <a:endParaRPr b="0" i="0" sz="1400" u="none" cap="none" strike="noStrike">
              <a:solidFill>
                <a:srgbClr val="000000"/>
              </a:solidFill>
              <a:latin typeface="Arial"/>
              <a:ea typeface="Arial"/>
              <a:cs typeface="Arial"/>
              <a:sym typeface="Arial"/>
            </a:endParaRPr>
          </a:p>
        </p:txBody>
      </p:sp>
      <p:sp>
        <p:nvSpPr>
          <p:cNvPr id="89" name="Google Shape;89;p1"/>
          <p:cNvSpPr txBox="1"/>
          <p:nvPr/>
        </p:nvSpPr>
        <p:spPr>
          <a:xfrm>
            <a:off x="1711613" y="3571876"/>
            <a:ext cx="11209868" cy="950495"/>
          </a:xfrm>
          <a:prstGeom prst="rect">
            <a:avLst/>
          </a:prstGeom>
          <a:noFill/>
          <a:ln>
            <a:noFill/>
          </a:ln>
        </p:spPr>
        <p:txBody>
          <a:bodyPr anchorCtr="0" anchor="ctr" bIns="65300" lIns="130600" spcFirstLastPara="1" rIns="130600" wrap="square" tIns="65300">
            <a:normAutofit/>
          </a:bodyPr>
          <a:lstStyle/>
          <a:p>
            <a:pPr indent="0" lvl="0" marL="0" marR="0" rtl="0" algn="ctr">
              <a:lnSpc>
                <a:spcPct val="100000"/>
              </a:lnSpc>
              <a:spcBef>
                <a:spcPts val="0"/>
              </a:spcBef>
              <a:spcAft>
                <a:spcPts val="0"/>
              </a:spcAft>
              <a:buClr>
                <a:schemeClr val="dk1"/>
              </a:buClr>
              <a:buSzPts val="5100"/>
              <a:buFont typeface="Helvetica Neue"/>
              <a:buNone/>
            </a:pPr>
            <a:r>
              <a:rPr b="1" lang="en-US" sz="5100">
                <a:solidFill>
                  <a:schemeClr val="dk1"/>
                </a:solidFill>
                <a:latin typeface="Helvetica Neue"/>
                <a:ea typeface="Helvetica Neue"/>
                <a:cs typeface="Helvetica Neue"/>
                <a:sym typeface="Helvetica Neue"/>
              </a:rPr>
              <a:t>Bounce Back Stronger</a:t>
            </a:r>
            <a:endParaRPr b="0" i="0" sz="1400" u="none" cap="none" strike="noStrike">
              <a:solidFill>
                <a:srgbClr val="000000"/>
              </a:solidFill>
              <a:latin typeface="Arial"/>
              <a:ea typeface="Arial"/>
              <a:cs typeface="Arial"/>
              <a:sym typeface="Arial"/>
            </a:endParaRPr>
          </a:p>
        </p:txBody>
      </p:sp>
      <p:pic>
        <p:nvPicPr>
          <p:cNvPr id="90" name="Google Shape;90;p1" title="0E6A8089.jpg"/>
          <p:cNvPicPr preferRelativeResize="0"/>
          <p:nvPr/>
        </p:nvPicPr>
        <p:blipFill rotWithShape="1">
          <a:blip r:embed="rId3">
            <a:alphaModFix/>
          </a:blip>
          <a:srcRect b="37663" l="-250" r="-260" t="34693"/>
          <a:stretch/>
        </p:blipFill>
        <p:spPr>
          <a:xfrm>
            <a:off x="0" y="0"/>
            <a:ext cx="14669399" cy="2709324"/>
          </a:xfrm>
          <a:prstGeom prst="rect">
            <a:avLst/>
          </a:prstGeom>
          <a:noFill/>
          <a:ln>
            <a:noFill/>
          </a:ln>
        </p:spPr>
      </p:pic>
      <p:pic>
        <p:nvPicPr>
          <p:cNvPr id="91" name="Google Shape;91;p1"/>
          <p:cNvPicPr preferRelativeResize="0"/>
          <p:nvPr/>
        </p:nvPicPr>
        <p:blipFill rotWithShape="1">
          <a:blip r:embed="rId4">
            <a:alphaModFix/>
          </a:blip>
          <a:srcRect b="0" l="0" r="0" t="0"/>
          <a:stretch/>
        </p:blipFill>
        <p:spPr>
          <a:xfrm>
            <a:off x="13080100" y="0"/>
            <a:ext cx="1550300" cy="1182325"/>
          </a:xfrm>
          <a:prstGeom prst="rect">
            <a:avLst/>
          </a:prstGeom>
          <a:noFill/>
          <a:ln>
            <a:noFill/>
          </a:ln>
        </p:spPr>
      </p:pic>
      <p:sp>
        <p:nvSpPr>
          <p:cNvPr id="92" name="Google Shape;92;p1"/>
          <p:cNvSpPr txBox="1"/>
          <p:nvPr/>
        </p:nvSpPr>
        <p:spPr>
          <a:xfrm>
            <a:off x="7670825" y="1182325"/>
            <a:ext cx="7941900" cy="1388400"/>
          </a:xfrm>
          <a:prstGeom prst="rect">
            <a:avLst/>
          </a:prstGeom>
          <a:noFill/>
          <a:ln>
            <a:noFill/>
          </a:ln>
          <a:effectLst>
            <a:outerShdw blurRad="57150" rotWithShape="0" algn="bl" dir="5400000" dist="19050">
              <a:srgbClr val="000000">
                <a:alpha val="49803"/>
              </a:srgbClr>
            </a:outerShdw>
          </a:effectLst>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500"/>
              <a:buFont typeface="Arial"/>
              <a:buNone/>
            </a:pPr>
            <a:r>
              <a:rPr b="1" i="0" lang="en-US" sz="4500" u="none" cap="none" strike="noStrike">
                <a:solidFill>
                  <a:schemeClr val="lt1"/>
                </a:solidFill>
                <a:latin typeface="Helvetica Neue"/>
                <a:ea typeface="Helvetica Neue"/>
                <a:cs typeface="Helvetica Neue"/>
                <a:sym typeface="Helvetica Neue"/>
              </a:rPr>
              <a:t>2025 SWIMPOSIUM</a:t>
            </a:r>
            <a:endParaRPr b="1" i="0" sz="4500" u="none" cap="none" strike="noStrike">
              <a:solidFill>
                <a:schemeClr val="lt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3300"/>
              <a:buFont typeface="Arial"/>
              <a:buNone/>
            </a:pPr>
            <a:r>
              <a:rPr b="1" i="0" lang="en-US" sz="3300" u="none" cap="none" strike="noStrike">
                <a:solidFill>
                  <a:srgbClr val="001446"/>
                </a:solidFill>
                <a:latin typeface="Helvetica Neue"/>
                <a:ea typeface="Helvetica Neue"/>
                <a:cs typeface="Helvetica Neue"/>
                <a:sym typeface="Helvetica Neue"/>
              </a:rPr>
              <a:t>September 14</a:t>
            </a:r>
            <a:r>
              <a:rPr b="1" i="0" lang="en-US" sz="3300" u="none" cap="none" strike="noStrike">
                <a:solidFill>
                  <a:schemeClr val="lt1"/>
                </a:solidFill>
                <a:latin typeface="Helvetica Neue"/>
                <a:ea typeface="Helvetica Neue"/>
                <a:cs typeface="Helvetica Neue"/>
                <a:sym typeface="Helvetica Neue"/>
              </a:rPr>
              <a:t> | </a:t>
            </a:r>
            <a:r>
              <a:rPr b="1" i="0" lang="en-US" sz="3300" u="none" cap="none" strike="noStrike">
                <a:solidFill>
                  <a:srgbClr val="001446"/>
                </a:solidFill>
                <a:latin typeface="Helvetica Neue"/>
                <a:ea typeface="Helvetica Neue"/>
                <a:cs typeface="Helvetica Neue"/>
                <a:sym typeface="Helvetica Neue"/>
              </a:rPr>
              <a:t>Trumbull, CT</a:t>
            </a:r>
            <a:endParaRPr b="1" i="0" sz="2300" u="none" cap="none" strike="noStrike">
              <a:solidFill>
                <a:srgbClr val="001446"/>
              </a:solidFill>
              <a:latin typeface="Helvetica Neue"/>
              <a:ea typeface="Helvetica Neue"/>
              <a:cs typeface="Helvetica Neue"/>
              <a:sym typeface="Helvetica Neue"/>
            </a:endParaRPr>
          </a:p>
        </p:txBody>
      </p:sp>
      <p:sp>
        <p:nvSpPr>
          <p:cNvPr id="93" name="Google Shape;93;p1"/>
          <p:cNvSpPr/>
          <p:nvPr/>
        </p:nvSpPr>
        <p:spPr>
          <a:xfrm>
            <a:off x="0" y="7127400"/>
            <a:ext cx="14630400" cy="1102200"/>
          </a:xfrm>
          <a:prstGeom prst="rect">
            <a:avLst/>
          </a:prstGeom>
          <a:solidFill>
            <a:srgbClr val="1C2338"/>
          </a:solidFill>
          <a:ln cap="flat" cmpd="sng" w="9525">
            <a:solidFill>
              <a:srgbClr val="1C23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94" name="Google Shape;94;p1" title="Lac transparent logo.png"/>
          <p:cNvPicPr preferRelativeResize="0"/>
          <p:nvPr/>
        </p:nvPicPr>
        <p:blipFill rotWithShape="1">
          <a:blip r:embed="rId5">
            <a:alphaModFix/>
          </a:blip>
          <a:srcRect b="0" l="0" r="0" t="0"/>
          <a:stretch/>
        </p:blipFill>
        <p:spPr>
          <a:xfrm>
            <a:off x="7315199" y="7198288"/>
            <a:ext cx="1665024" cy="1189426"/>
          </a:xfrm>
          <a:prstGeom prst="rect">
            <a:avLst/>
          </a:prstGeom>
          <a:noFill/>
          <a:ln>
            <a:noFill/>
          </a:ln>
        </p:spPr>
      </p:pic>
      <p:pic>
        <p:nvPicPr>
          <p:cNvPr id="95" name="Google Shape;95;p1" title="Indigo Background Teal Text White Wave.JPEG"/>
          <p:cNvPicPr preferRelativeResize="0"/>
          <p:nvPr/>
        </p:nvPicPr>
        <p:blipFill rotWithShape="1">
          <a:blip r:embed="rId6">
            <a:alphaModFix/>
          </a:blip>
          <a:srcRect b="0" l="0" r="0" t="0"/>
          <a:stretch/>
        </p:blipFill>
        <p:spPr>
          <a:xfrm>
            <a:off x="5623646" y="7127396"/>
            <a:ext cx="1691562" cy="1102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37dc8debe14_0_37"/>
          <p:cNvSpPr txBox="1"/>
          <p:nvPr>
            <p:ph type="title"/>
          </p:nvPr>
        </p:nvSpPr>
        <p:spPr>
          <a:xfrm>
            <a:off x="799295" y="177192"/>
            <a:ext cx="13167300" cy="1371600"/>
          </a:xfrm>
          <a:prstGeom prst="rect">
            <a:avLst/>
          </a:prstGeom>
          <a:noFill/>
          <a:ln>
            <a:noFill/>
          </a:ln>
        </p:spPr>
        <p:txBody>
          <a:bodyPr anchorCtr="0" anchor="ctr" bIns="65300" lIns="130600" spcFirstLastPara="1" rIns="130600" wrap="square" tIns="65300">
            <a:normAutofit/>
          </a:bodyPr>
          <a:lstStyle/>
          <a:p>
            <a:pPr indent="0" lvl="0" marL="0" rtl="0" algn="ctr">
              <a:lnSpc>
                <a:spcPct val="100000"/>
              </a:lnSpc>
              <a:spcBef>
                <a:spcPts val="0"/>
              </a:spcBef>
              <a:spcAft>
                <a:spcPts val="0"/>
              </a:spcAft>
              <a:buClr>
                <a:schemeClr val="dk1"/>
              </a:buClr>
              <a:buSzPts val="6300"/>
              <a:buFont typeface="Calibri"/>
              <a:buNone/>
            </a:pPr>
            <a:r>
              <a:rPr lang="en-US"/>
              <a:t>Energy Management</a:t>
            </a:r>
            <a:endParaRPr/>
          </a:p>
        </p:txBody>
      </p:sp>
      <p:sp>
        <p:nvSpPr>
          <p:cNvPr id="193" name="Google Shape;193;g37dc8debe14_0_37"/>
          <p:cNvSpPr/>
          <p:nvPr/>
        </p:nvSpPr>
        <p:spPr>
          <a:xfrm>
            <a:off x="0" y="7127400"/>
            <a:ext cx="14630400" cy="1102200"/>
          </a:xfrm>
          <a:prstGeom prst="rect">
            <a:avLst/>
          </a:prstGeom>
          <a:solidFill>
            <a:srgbClr val="1C2338"/>
          </a:solidFill>
          <a:ln cap="flat" cmpd="sng" w="9525">
            <a:solidFill>
              <a:srgbClr val="1C23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194" name="Google Shape;194;g37dc8debe14_0_37" title="Indigo Background Teal Text White Wave.JPEG"/>
          <p:cNvPicPr preferRelativeResize="0"/>
          <p:nvPr/>
        </p:nvPicPr>
        <p:blipFill rotWithShape="1">
          <a:blip r:embed="rId3">
            <a:alphaModFix/>
          </a:blip>
          <a:srcRect b="0" l="0" r="0" t="0"/>
          <a:stretch/>
        </p:blipFill>
        <p:spPr>
          <a:xfrm>
            <a:off x="5623646" y="7127396"/>
            <a:ext cx="1691562" cy="1102200"/>
          </a:xfrm>
          <a:prstGeom prst="rect">
            <a:avLst/>
          </a:prstGeom>
          <a:noFill/>
          <a:ln>
            <a:noFill/>
          </a:ln>
        </p:spPr>
      </p:pic>
      <p:pic>
        <p:nvPicPr>
          <p:cNvPr id="195" name="Google Shape;195;g37dc8debe14_0_37" title="Lac transparent logo.png"/>
          <p:cNvPicPr preferRelativeResize="0"/>
          <p:nvPr/>
        </p:nvPicPr>
        <p:blipFill rotWithShape="1">
          <a:blip r:embed="rId4">
            <a:alphaModFix/>
          </a:blip>
          <a:srcRect b="0" l="0" r="0" t="0"/>
          <a:stretch/>
        </p:blipFill>
        <p:spPr>
          <a:xfrm>
            <a:off x="7315199" y="7198288"/>
            <a:ext cx="1665024" cy="1189426"/>
          </a:xfrm>
          <a:prstGeom prst="rect">
            <a:avLst/>
          </a:prstGeom>
          <a:noFill/>
          <a:ln>
            <a:noFill/>
          </a:ln>
        </p:spPr>
      </p:pic>
      <p:sp>
        <p:nvSpPr>
          <p:cNvPr id="196" name="Google Shape;196;g37dc8debe14_0_37"/>
          <p:cNvSpPr txBox="1"/>
          <p:nvPr/>
        </p:nvSpPr>
        <p:spPr>
          <a:xfrm>
            <a:off x="799299" y="1548800"/>
            <a:ext cx="12788700" cy="55323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None/>
            </a:pPr>
            <a:r>
              <a:t/>
            </a:r>
            <a:endParaRPr b="1" sz="4300">
              <a:solidFill>
                <a:schemeClr val="dk1"/>
              </a:solidFill>
              <a:latin typeface="Cabin"/>
              <a:ea typeface="Cabin"/>
              <a:cs typeface="Cabin"/>
              <a:sym typeface="Cabin"/>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Cabin"/>
              <a:ea typeface="Cabin"/>
              <a:cs typeface="Cabin"/>
              <a:sym typeface="Cabin"/>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Cabin"/>
              <a:ea typeface="Cabin"/>
              <a:cs typeface="Cabin"/>
              <a:sym typeface="Cabin"/>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FFFFFF"/>
              </a:solidFill>
              <a:latin typeface="Cabin"/>
              <a:ea typeface="Cabin"/>
              <a:cs typeface="Cabin"/>
              <a:sym typeface="Cabin"/>
            </a:endParaRPr>
          </a:p>
        </p:txBody>
      </p:sp>
      <p:pic>
        <p:nvPicPr>
          <p:cNvPr id="197" name="Google Shape;197;g37dc8debe14_0_37"/>
          <p:cNvPicPr preferRelativeResize="0"/>
          <p:nvPr/>
        </p:nvPicPr>
        <p:blipFill>
          <a:blip r:embed="rId5">
            <a:alphaModFix/>
          </a:blip>
          <a:stretch>
            <a:fillRect/>
          </a:stretch>
        </p:blipFill>
        <p:spPr>
          <a:xfrm>
            <a:off x="3730562" y="2075501"/>
            <a:ext cx="6926175" cy="4078600"/>
          </a:xfrm>
          <a:prstGeom prst="rect">
            <a:avLst/>
          </a:prstGeom>
          <a:noFill/>
          <a:ln>
            <a:noFill/>
          </a:ln>
        </p:spPr>
      </p:pic>
      <p:sp>
        <p:nvSpPr>
          <p:cNvPr id="198" name="Google Shape;198;g37dc8debe14_0_37"/>
          <p:cNvSpPr txBox="1"/>
          <p:nvPr/>
        </p:nvSpPr>
        <p:spPr>
          <a:xfrm>
            <a:off x="6663250" y="5654225"/>
            <a:ext cx="1439400" cy="4233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Energy</a:t>
            </a:r>
            <a:endParaRPr sz="12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g37e359bcfca_1_4"/>
          <p:cNvSpPr txBox="1"/>
          <p:nvPr>
            <p:ph type="title"/>
          </p:nvPr>
        </p:nvSpPr>
        <p:spPr>
          <a:xfrm>
            <a:off x="799295" y="177192"/>
            <a:ext cx="13167300" cy="1371600"/>
          </a:xfrm>
          <a:prstGeom prst="rect">
            <a:avLst/>
          </a:prstGeom>
          <a:noFill/>
          <a:ln>
            <a:noFill/>
          </a:ln>
        </p:spPr>
        <p:txBody>
          <a:bodyPr anchorCtr="0" anchor="ctr" bIns="65300" lIns="130600" spcFirstLastPara="1" rIns="130600" wrap="square" tIns="65300">
            <a:normAutofit/>
          </a:bodyPr>
          <a:lstStyle/>
          <a:p>
            <a:pPr indent="0" lvl="0" marL="0" rtl="0" algn="ctr">
              <a:lnSpc>
                <a:spcPct val="100000"/>
              </a:lnSpc>
              <a:spcBef>
                <a:spcPts val="0"/>
              </a:spcBef>
              <a:spcAft>
                <a:spcPts val="0"/>
              </a:spcAft>
              <a:buClr>
                <a:schemeClr val="dk1"/>
              </a:buClr>
              <a:buSzPts val="6300"/>
              <a:buFont typeface="Calibri"/>
              <a:buNone/>
            </a:pPr>
            <a:r>
              <a:rPr lang="en-US"/>
              <a:t>Relaxation Types</a:t>
            </a:r>
            <a:endParaRPr/>
          </a:p>
        </p:txBody>
      </p:sp>
      <p:sp>
        <p:nvSpPr>
          <p:cNvPr id="204" name="Google Shape;204;g37e359bcfca_1_4"/>
          <p:cNvSpPr/>
          <p:nvPr/>
        </p:nvSpPr>
        <p:spPr>
          <a:xfrm>
            <a:off x="0" y="7127400"/>
            <a:ext cx="14630400" cy="1102200"/>
          </a:xfrm>
          <a:prstGeom prst="rect">
            <a:avLst/>
          </a:prstGeom>
          <a:solidFill>
            <a:srgbClr val="1C2338"/>
          </a:solidFill>
          <a:ln cap="flat" cmpd="sng" w="9525">
            <a:solidFill>
              <a:srgbClr val="1C23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205" name="Google Shape;205;g37e359bcfca_1_4" title="Indigo Background Teal Text White Wave.JPEG"/>
          <p:cNvPicPr preferRelativeResize="0"/>
          <p:nvPr/>
        </p:nvPicPr>
        <p:blipFill rotWithShape="1">
          <a:blip r:embed="rId3">
            <a:alphaModFix/>
          </a:blip>
          <a:srcRect b="0" l="0" r="0" t="0"/>
          <a:stretch/>
        </p:blipFill>
        <p:spPr>
          <a:xfrm>
            <a:off x="5623646" y="7127396"/>
            <a:ext cx="1691562" cy="1102200"/>
          </a:xfrm>
          <a:prstGeom prst="rect">
            <a:avLst/>
          </a:prstGeom>
          <a:noFill/>
          <a:ln>
            <a:noFill/>
          </a:ln>
        </p:spPr>
      </p:pic>
      <p:pic>
        <p:nvPicPr>
          <p:cNvPr id="206" name="Google Shape;206;g37e359bcfca_1_4" title="Lac transparent logo.png"/>
          <p:cNvPicPr preferRelativeResize="0"/>
          <p:nvPr/>
        </p:nvPicPr>
        <p:blipFill rotWithShape="1">
          <a:blip r:embed="rId4">
            <a:alphaModFix/>
          </a:blip>
          <a:srcRect b="0" l="0" r="0" t="0"/>
          <a:stretch/>
        </p:blipFill>
        <p:spPr>
          <a:xfrm>
            <a:off x="7315199" y="7198288"/>
            <a:ext cx="1665024" cy="1189426"/>
          </a:xfrm>
          <a:prstGeom prst="rect">
            <a:avLst/>
          </a:prstGeom>
          <a:noFill/>
          <a:ln>
            <a:noFill/>
          </a:ln>
        </p:spPr>
      </p:pic>
      <p:sp>
        <p:nvSpPr>
          <p:cNvPr id="207" name="Google Shape;207;g37e359bcfca_1_4"/>
          <p:cNvSpPr txBox="1"/>
          <p:nvPr/>
        </p:nvSpPr>
        <p:spPr>
          <a:xfrm>
            <a:off x="799299" y="1548800"/>
            <a:ext cx="12788700" cy="55323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None/>
            </a:pPr>
            <a:r>
              <a:t/>
            </a:r>
            <a:endParaRPr b="1" sz="4300">
              <a:solidFill>
                <a:schemeClr val="dk1"/>
              </a:solidFill>
              <a:latin typeface="Cabin"/>
              <a:ea typeface="Cabin"/>
              <a:cs typeface="Cabin"/>
              <a:sym typeface="Cabin"/>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Cabin"/>
              <a:ea typeface="Cabin"/>
              <a:cs typeface="Cabin"/>
              <a:sym typeface="Cabin"/>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Cabin"/>
              <a:ea typeface="Cabin"/>
              <a:cs typeface="Cabin"/>
              <a:sym typeface="Cabin"/>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FFFFFF"/>
              </a:solidFill>
              <a:latin typeface="Cabin"/>
              <a:ea typeface="Cabin"/>
              <a:cs typeface="Cabin"/>
              <a:sym typeface="Cabin"/>
            </a:endParaRPr>
          </a:p>
        </p:txBody>
      </p:sp>
      <p:pic>
        <p:nvPicPr>
          <p:cNvPr descr="Mother and daughter hugging | Public domain vectors" id="208" name="Google Shape;208;g37e359bcfca_1_4"/>
          <p:cNvPicPr preferRelativeResize="0"/>
          <p:nvPr/>
        </p:nvPicPr>
        <p:blipFill rotWithShape="1">
          <a:blip r:embed="rId5">
            <a:alphaModFix/>
          </a:blip>
          <a:srcRect b="0" l="0" r="0" t="0"/>
          <a:stretch/>
        </p:blipFill>
        <p:spPr>
          <a:xfrm>
            <a:off x="1833198" y="3034875"/>
            <a:ext cx="1139975" cy="1691375"/>
          </a:xfrm>
          <a:prstGeom prst="rect">
            <a:avLst/>
          </a:prstGeom>
          <a:noFill/>
          <a:ln>
            <a:noFill/>
          </a:ln>
        </p:spPr>
      </p:pic>
      <p:pic>
        <p:nvPicPr>
          <p:cNvPr descr="File:Cartoon Woman Listening To Music Post-Workout.svg ..." id="209" name="Google Shape;209;g37e359bcfca_1_4"/>
          <p:cNvPicPr preferRelativeResize="0"/>
          <p:nvPr/>
        </p:nvPicPr>
        <p:blipFill rotWithShape="1">
          <a:blip r:embed="rId6">
            <a:alphaModFix/>
          </a:blip>
          <a:srcRect b="0" l="0" r="0" t="0"/>
          <a:stretch/>
        </p:blipFill>
        <p:spPr>
          <a:xfrm>
            <a:off x="10402902" y="2594675"/>
            <a:ext cx="1618649" cy="2571750"/>
          </a:xfrm>
          <a:prstGeom prst="rect">
            <a:avLst/>
          </a:prstGeom>
          <a:noFill/>
          <a:ln>
            <a:noFill/>
          </a:ln>
        </p:spPr>
      </p:pic>
      <p:sp>
        <p:nvSpPr>
          <p:cNvPr id="210" name="Google Shape;210;g37e359bcfca_1_4"/>
          <p:cNvSpPr txBox="1"/>
          <p:nvPr/>
        </p:nvSpPr>
        <p:spPr>
          <a:xfrm>
            <a:off x="1480800" y="1910950"/>
            <a:ext cx="3091200" cy="34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820">
                <a:solidFill>
                  <a:srgbClr val="000000"/>
                </a:solidFill>
                <a:latin typeface="Luckiest Guy"/>
                <a:ea typeface="Luckiest Guy"/>
                <a:cs typeface="Luckiest Guy"/>
                <a:sym typeface="Luckiest Guy"/>
              </a:rPr>
              <a:t>Coregulation</a:t>
            </a:r>
            <a:endParaRPr sz="1820">
              <a:solidFill>
                <a:srgbClr val="000000"/>
              </a:solidFill>
              <a:latin typeface="Luckiest Guy"/>
              <a:ea typeface="Luckiest Guy"/>
              <a:cs typeface="Luckiest Guy"/>
              <a:sym typeface="Luckiest Guy"/>
            </a:endParaRPr>
          </a:p>
        </p:txBody>
      </p:sp>
      <p:sp>
        <p:nvSpPr>
          <p:cNvPr id="211" name="Google Shape;211;g37e359bcfca_1_4"/>
          <p:cNvSpPr txBox="1"/>
          <p:nvPr/>
        </p:nvSpPr>
        <p:spPr>
          <a:xfrm>
            <a:off x="10277328" y="1898038"/>
            <a:ext cx="3091200" cy="347400"/>
          </a:xfrm>
          <a:prstGeom prst="rect">
            <a:avLst/>
          </a:prstGeom>
          <a:noFill/>
          <a:ln>
            <a:noFill/>
          </a:ln>
        </p:spPr>
        <p:txBody>
          <a:bodyPr anchorCtr="0" anchor="ctr" bIns="91425" lIns="91425" spcFirstLastPara="1" rIns="91425" wrap="square" tIns="91425">
            <a:noAutofit/>
          </a:bodyPr>
          <a:lstStyle/>
          <a:p>
            <a:pPr indent="0" lvl="0" marL="0" rtl="0" algn="l">
              <a:lnSpc>
                <a:spcPct val="80000"/>
              </a:lnSpc>
              <a:spcBef>
                <a:spcPts val="0"/>
              </a:spcBef>
              <a:spcAft>
                <a:spcPts val="1200"/>
              </a:spcAft>
              <a:buNone/>
            </a:pPr>
            <a:r>
              <a:rPr lang="en-US" sz="1820">
                <a:solidFill>
                  <a:srgbClr val="000000"/>
                </a:solidFill>
                <a:latin typeface="Luckiest Guy"/>
                <a:ea typeface="Luckiest Guy"/>
                <a:cs typeface="Luckiest Guy"/>
                <a:sym typeface="Luckiest Guy"/>
              </a:rPr>
              <a:t>Self Regulation</a:t>
            </a:r>
            <a:endParaRPr sz="1820">
              <a:solidFill>
                <a:srgbClr val="000000"/>
              </a:solidFill>
              <a:latin typeface="Luckiest Guy"/>
              <a:ea typeface="Luckiest Guy"/>
              <a:cs typeface="Luckiest Guy"/>
              <a:sym typeface="Luckiest Guy"/>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g37dc8debe14_0_69"/>
          <p:cNvSpPr txBox="1"/>
          <p:nvPr>
            <p:ph type="title"/>
          </p:nvPr>
        </p:nvSpPr>
        <p:spPr>
          <a:xfrm>
            <a:off x="799295" y="177192"/>
            <a:ext cx="13167300" cy="1371600"/>
          </a:xfrm>
          <a:prstGeom prst="rect">
            <a:avLst/>
          </a:prstGeom>
          <a:noFill/>
          <a:ln>
            <a:noFill/>
          </a:ln>
        </p:spPr>
        <p:txBody>
          <a:bodyPr anchorCtr="0" anchor="ctr" bIns="65300" lIns="130600" spcFirstLastPara="1" rIns="130600" wrap="square" tIns="65300">
            <a:normAutofit/>
          </a:bodyPr>
          <a:lstStyle/>
          <a:p>
            <a:pPr indent="0" lvl="0" marL="0" rtl="0" algn="ctr">
              <a:lnSpc>
                <a:spcPct val="100000"/>
              </a:lnSpc>
              <a:spcBef>
                <a:spcPts val="0"/>
              </a:spcBef>
              <a:spcAft>
                <a:spcPts val="0"/>
              </a:spcAft>
              <a:buClr>
                <a:schemeClr val="dk1"/>
              </a:buClr>
              <a:buSzPts val="6300"/>
              <a:buFont typeface="Calibri"/>
              <a:buNone/>
            </a:pPr>
            <a:r>
              <a:rPr lang="en-US"/>
              <a:t>Pre-Performance Routines</a:t>
            </a:r>
            <a:endParaRPr/>
          </a:p>
        </p:txBody>
      </p:sp>
      <p:sp>
        <p:nvSpPr>
          <p:cNvPr id="217" name="Google Shape;217;g37dc8debe14_0_69"/>
          <p:cNvSpPr/>
          <p:nvPr/>
        </p:nvSpPr>
        <p:spPr>
          <a:xfrm>
            <a:off x="0" y="7127400"/>
            <a:ext cx="14630400" cy="1102200"/>
          </a:xfrm>
          <a:prstGeom prst="rect">
            <a:avLst/>
          </a:prstGeom>
          <a:solidFill>
            <a:srgbClr val="1C2338"/>
          </a:solidFill>
          <a:ln cap="flat" cmpd="sng" w="9525">
            <a:solidFill>
              <a:srgbClr val="1C23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218" name="Google Shape;218;g37dc8debe14_0_69" title="Indigo Background Teal Text White Wave.JPEG"/>
          <p:cNvPicPr preferRelativeResize="0"/>
          <p:nvPr/>
        </p:nvPicPr>
        <p:blipFill rotWithShape="1">
          <a:blip r:embed="rId3">
            <a:alphaModFix/>
          </a:blip>
          <a:srcRect b="0" l="0" r="0" t="0"/>
          <a:stretch/>
        </p:blipFill>
        <p:spPr>
          <a:xfrm>
            <a:off x="5623646" y="7127396"/>
            <a:ext cx="1691562" cy="1102200"/>
          </a:xfrm>
          <a:prstGeom prst="rect">
            <a:avLst/>
          </a:prstGeom>
          <a:noFill/>
          <a:ln>
            <a:noFill/>
          </a:ln>
        </p:spPr>
      </p:pic>
      <p:pic>
        <p:nvPicPr>
          <p:cNvPr id="219" name="Google Shape;219;g37dc8debe14_0_69" title="Lac transparent logo.png"/>
          <p:cNvPicPr preferRelativeResize="0"/>
          <p:nvPr/>
        </p:nvPicPr>
        <p:blipFill rotWithShape="1">
          <a:blip r:embed="rId4">
            <a:alphaModFix/>
          </a:blip>
          <a:srcRect b="0" l="0" r="0" t="0"/>
          <a:stretch/>
        </p:blipFill>
        <p:spPr>
          <a:xfrm>
            <a:off x="7315199" y="7198288"/>
            <a:ext cx="1665024" cy="1189426"/>
          </a:xfrm>
          <a:prstGeom prst="rect">
            <a:avLst/>
          </a:prstGeom>
          <a:noFill/>
          <a:ln>
            <a:noFill/>
          </a:ln>
        </p:spPr>
      </p:pic>
      <p:sp>
        <p:nvSpPr>
          <p:cNvPr id="220" name="Google Shape;220;g37dc8debe14_0_69"/>
          <p:cNvSpPr txBox="1"/>
          <p:nvPr/>
        </p:nvSpPr>
        <p:spPr>
          <a:xfrm>
            <a:off x="799299" y="1548800"/>
            <a:ext cx="12788700" cy="55323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None/>
            </a:pPr>
            <a:r>
              <a:t/>
            </a:r>
            <a:endParaRPr b="1" sz="4300">
              <a:solidFill>
                <a:schemeClr val="dk1"/>
              </a:solidFill>
              <a:latin typeface="Cabin"/>
              <a:ea typeface="Cabin"/>
              <a:cs typeface="Cabin"/>
              <a:sym typeface="Cabin"/>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Cabin"/>
              <a:ea typeface="Cabin"/>
              <a:cs typeface="Cabin"/>
              <a:sym typeface="Cabin"/>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Cabin"/>
              <a:ea typeface="Cabin"/>
              <a:cs typeface="Cabin"/>
              <a:sym typeface="Cabin"/>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FFFFFF"/>
              </a:solidFill>
              <a:latin typeface="Cabin"/>
              <a:ea typeface="Cabin"/>
              <a:cs typeface="Cabin"/>
              <a:sym typeface="Cabin"/>
            </a:endParaRPr>
          </a:p>
        </p:txBody>
      </p:sp>
      <p:pic>
        <p:nvPicPr>
          <p:cNvPr descr="cropped view of sportsman standing on diving block near swimming pool (Provided by Getty Images)" id="221" name="Google Shape;221;g37dc8debe14_0_69"/>
          <p:cNvPicPr preferRelativeResize="0"/>
          <p:nvPr/>
        </p:nvPicPr>
        <p:blipFill>
          <a:blip r:embed="rId5">
            <a:alphaModFix/>
          </a:blip>
          <a:stretch>
            <a:fillRect/>
          </a:stretch>
        </p:blipFill>
        <p:spPr>
          <a:xfrm>
            <a:off x="4044772" y="1857338"/>
            <a:ext cx="6297748" cy="42036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37dc8debe14_0_45"/>
          <p:cNvSpPr txBox="1"/>
          <p:nvPr>
            <p:ph type="title"/>
          </p:nvPr>
        </p:nvSpPr>
        <p:spPr>
          <a:xfrm>
            <a:off x="799295" y="177192"/>
            <a:ext cx="13167300" cy="1371600"/>
          </a:xfrm>
          <a:prstGeom prst="rect">
            <a:avLst/>
          </a:prstGeom>
          <a:noFill/>
          <a:ln>
            <a:noFill/>
          </a:ln>
        </p:spPr>
        <p:txBody>
          <a:bodyPr anchorCtr="0" anchor="ctr" bIns="65300" lIns="130600" spcFirstLastPara="1" rIns="130600" wrap="square" tIns="65300">
            <a:normAutofit/>
          </a:bodyPr>
          <a:lstStyle/>
          <a:p>
            <a:pPr indent="0" lvl="0" marL="0" rtl="0" algn="ctr">
              <a:lnSpc>
                <a:spcPct val="100000"/>
              </a:lnSpc>
              <a:spcBef>
                <a:spcPts val="0"/>
              </a:spcBef>
              <a:spcAft>
                <a:spcPts val="0"/>
              </a:spcAft>
              <a:buClr>
                <a:schemeClr val="dk1"/>
              </a:buClr>
              <a:buSzPts val="6300"/>
              <a:buFont typeface="Calibri"/>
              <a:buNone/>
            </a:pPr>
            <a:r>
              <a:rPr lang="en-US"/>
              <a:t>Deliberate Breathing</a:t>
            </a:r>
            <a:endParaRPr/>
          </a:p>
        </p:txBody>
      </p:sp>
      <p:sp>
        <p:nvSpPr>
          <p:cNvPr id="227" name="Google Shape;227;g37dc8debe14_0_45"/>
          <p:cNvSpPr/>
          <p:nvPr/>
        </p:nvSpPr>
        <p:spPr>
          <a:xfrm>
            <a:off x="0" y="7127400"/>
            <a:ext cx="14630400" cy="1102200"/>
          </a:xfrm>
          <a:prstGeom prst="rect">
            <a:avLst/>
          </a:prstGeom>
          <a:solidFill>
            <a:srgbClr val="1C2338"/>
          </a:solidFill>
          <a:ln cap="flat" cmpd="sng" w="9525">
            <a:solidFill>
              <a:srgbClr val="1C23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228" name="Google Shape;228;g37dc8debe14_0_45" title="Indigo Background Teal Text White Wave.JPEG"/>
          <p:cNvPicPr preferRelativeResize="0"/>
          <p:nvPr/>
        </p:nvPicPr>
        <p:blipFill rotWithShape="1">
          <a:blip r:embed="rId3">
            <a:alphaModFix/>
          </a:blip>
          <a:srcRect b="0" l="0" r="0" t="0"/>
          <a:stretch/>
        </p:blipFill>
        <p:spPr>
          <a:xfrm>
            <a:off x="5623646" y="7127396"/>
            <a:ext cx="1691562" cy="1102200"/>
          </a:xfrm>
          <a:prstGeom prst="rect">
            <a:avLst/>
          </a:prstGeom>
          <a:noFill/>
          <a:ln>
            <a:noFill/>
          </a:ln>
        </p:spPr>
      </p:pic>
      <p:pic>
        <p:nvPicPr>
          <p:cNvPr id="229" name="Google Shape;229;g37dc8debe14_0_45" title="Lac transparent logo.png"/>
          <p:cNvPicPr preferRelativeResize="0"/>
          <p:nvPr/>
        </p:nvPicPr>
        <p:blipFill rotWithShape="1">
          <a:blip r:embed="rId4">
            <a:alphaModFix/>
          </a:blip>
          <a:srcRect b="0" l="0" r="0" t="0"/>
          <a:stretch/>
        </p:blipFill>
        <p:spPr>
          <a:xfrm>
            <a:off x="7315199" y="7198288"/>
            <a:ext cx="1665024" cy="1189426"/>
          </a:xfrm>
          <a:prstGeom prst="rect">
            <a:avLst/>
          </a:prstGeom>
          <a:noFill/>
          <a:ln>
            <a:noFill/>
          </a:ln>
        </p:spPr>
      </p:pic>
      <p:sp>
        <p:nvSpPr>
          <p:cNvPr id="230" name="Google Shape;230;g37dc8debe14_0_45"/>
          <p:cNvSpPr txBox="1"/>
          <p:nvPr/>
        </p:nvSpPr>
        <p:spPr>
          <a:xfrm>
            <a:off x="799299" y="1548800"/>
            <a:ext cx="12788700" cy="55323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None/>
            </a:pPr>
            <a:r>
              <a:t/>
            </a:r>
            <a:endParaRPr b="1" sz="4300">
              <a:solidFill>
                <a:schemeClr val="dk1"/>
              </a:solidFill>
              <a:latin typeface="Cabin"/>
              <a:ea typeface="Cabin"/>
              <a:cs typeface="Cabin"/>
              <a:sym typeface="Cabin"/>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Cabin"/>
              <a:ea typeface="Cabin"/>
              <a:cs typeface="Cabin"/>
              <a:sym typeface="Cabin"/>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Cabin"/>
              <a:ea typeface="Cabin"/>
              <a:cs typeface="Cabin"/>
              <a:sym typeface="Cabin"/>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FFFFFF"/>
              </a:solidFill>
              <a:latin typeface="Cabin"/>
              <a:ea typeface="Cabin"/>
              <a:cs typeface="Cabin"/>
              <a:sym typeface="Cabin"/>
            </a:endParaRPr>
          </a:p>
        </p:txBody>
      </p:sp>
      <p:pic>
        <p:nvPicPr>
          <p:cNvPr descr="Just breathe phrase - hand drawn flat illustration. Modern simple calligraphy. Vector illustration Isolated on white background. (Provided by Getty Images)" id="231" name="Google Shape;231;g37dc8debe14_0_45"/>
          <p:cNvPicPr preferRelativeResize="0"/>
          <p:nvPr/>
        </p:nvPicPr>
        <p:blipFill>
          <a:blip r:embed="rId5">
            <a:alphaModFix/>
          </a:blip>
          <a:stretch>
            <a:fillRect/>
          </a:stretch>
        </p:blipFill>
        <p:spPr>
          <a:xfrm>
            <a:off x="4878975" y="2023426"/>
            <a:ext cx="4629350" cy="46293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g37dc8debe14_0_53"/>
          <p:cNvSpPr txBox="1"/>
          <p:nvPr>
            <p:ph type="title"/>
          </p:nvPr>
        </p:nvSpPr>
        <p:spPr>
          <a:xfrm>
            <a:off x="799295" y="177192"/>
            <a:ext cx="13167300" cy="1371600"/>
          </a:xfrm>
          <a:prstGeom prst="rect">
            <a:avLst/>
          </a:prstGeom>
          <a:noFill/>
          <a:ln>
            <a:noFill/>
          </a:ln>
        </p:spPr>
        <p:txBody>
          <a:bodyPr anchorCtr="0" anchor="ctr" bIns="65300" lIns="130600" spcFirstLastPara="1" rIns="130600" wrap="square" tIns="65300">
            <a:normAutofit/>
          </a:bodyPr>
          <a:lstStyle/>
          <a:p>
            <a:pPr indent="0" lvl="0" marL="0" rtl="0" algn="ctr">
              <a:lnSpc>
                <a:spcPct val="100000"/>
              </a:lnSpc>
              <a:spcBef>
                <a:spcPts val="0"/>
              </a:spcBef>
              <a:spcAft>
                <a:spcPts val="0"/>
              </a:spcAft>
              <a:buClr>
                <a:schemeClr val="dk1"/>
              </a:buClr>
              <a:buSzPts val="6300"/>
              <a:buFont typeface="Calibri"/>
              <a:buNone/>
            </a:pPr>
            <a:r>
              <a:rPr lang="en-US"/>
              <a:t>Training Your Imagination</a:t>
            </a:r>
            <a:endParaRPr/>
          </a:p>
        </p:txBody>
      </p:sp>
      <p:sp>
        <p:nvSpPr>
          <p:cNvPr id="237" name="Google Shape;237;g37dc8debe14_0_53"/>
          <p:cNvSpPr/>
          <p:nvPr/>
        </p:nvSpPr>
        <p:spPr>
          <a:xfrm>
            <a:off x="0" y="7127400"/>
            <a:ext cx="14630400" cy="1102200"/>
          </a:xfrm>
          <a:prstGeom prst="rect">
            <a:avLst/>
          </a:prstGeom>
          <a:solidFill>
            <a:srgbClr val="1C2338"/>
          </a:solidFill>
          <a:ln cap="flat" cmpd="sng" w="9525">
            <a:solidFill>
              <a:srgbClr val="1C23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238" name="Google Shape;238;g37dc8debe14_0_53" title="Indigo Background Teal Text White Wave.JPEG"/>
          <p:cNvPicPr preferRelativeResize="0"/>
          <p:nvPr/>
        </p:nvPicPr>
        <p:blipFill rotWithShape="1">
          <a:blip r:embed="rId3">
            <a:alphaModFix/>
          </a:blip>
          <a:srcRect b="0" l="0" r="0" t="0"/>
          <a:stretch/>
        </p:blipFill>
        <p:spPr>
          <a:xfrm>
            <a:off x="5623646" y="7127396"/>
            <a:ext cx="1691562" cy="1102200"/>
          </a:xfrm>
          <a:prstGeom prst="rect">
            <a:avLst/>
          </a:prstGeom>
          <a:noFill/>
          <a:ln>
            <a:noFill/>
          </a:ln>
        </p:spPr>
      </p:pic>
      <p:pic>
        <p:nvPicPr>
          <p:cNvPr id="239" name="Google Shape;239;g37dc8debe14_0_53" title="Lac transparent logo.png"/>
          <p:cNvPicPr preferRelativeResize="0"/>
          <p:nvPr/>
        </p:nvPicPr>
        <p:blipFill rotWithShape="1">
          <a:blip r:embed="rId4">
            <a:alphaModFix/>
          </a:blip>
          <a:srcRect b="0" l="0" r="0" t="0"/>
          <a:stretch/>
        </p:blipFill>
        <p:spPr>
          <a:xfrm>
            <a:off x="7315199" y="7198288"/>
            <a:ext cx="1665024" cy="1189426"/>
          </a:xfrm>
          <a:prstGeom prst="rect">
            <a:avLst/>
          </a:prstGeom>
          <a:noFill/>
          <a:ln>
            <a:noFill/>
          </a:ln>
        </p:spPr>
      </p:pic>
      <p:sp>
        <p:nvSpPr>
          <p:cNvPr id="240" name="Google Shape;240;g37dc8debe14_0_53"/>
          <p:cNvSpPr txBox="1"/>
          <p:nvPr/>
        </p:nvSpPr>
        <p:spPr>
          <a:xfrm>
            <a:off x="799299" y="1548800"/>
            <a:ext cx="12788700" cy="55323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None/>
            </a:pPr>
            <a:r>
              <a:t/>
            </a:r>
            <a:endParaRPr b="1" sz="4300">
              <a:solidFill>
                <a:schemeClr val="dk1"/>
              </a:solidFill>
              <a:latin typeface="Cabin"/>
              <a:ea typeface="Cabin"/>
              <a:cs typeface="Cabin"/>
              <a:sym typeface="Cabin"/>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Cabin"/>
              <a:ea typeface="Cabin"/>
              <a:cs typeface="Cabin"/>
              <a:sym typeface="Cabin"/>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Cabin"/>
              <a:ea typeface="Cabin"/>
              <a:cs typeface="Cabin"/>
              <a:sym typeface="Cabin"/>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FFFFFF"/>
              </a:solidFill>
              <a:latin typeface="Cabin"/>
              <a:ea typeface="Cabin"/>
              <a:cs typeface="Cabin"/>
              <a:sym typeface="Cabin"/>
            </a:endParaRPr>
          </a:p>
        </p:txBody>
      </p:sp>
      <p:pic>
        <p:nvPicPr>
          <p:cNvPr descr="Book (Provided by Getty Images)" id="241" name="Google Shape;241;g37dc8debe14_0_53"/>
          <p:cNvPicPr preferRelativeResize="0"/>
          <p:nvPr/>
        </p:nvPicPr>
        <p:blipFill>
          <a:blip r:embed="rId5">
            <a:alphaModFix/>
          </a:blip>
          <a:stretch>
            <a:fillRect/>
          </a:stretch>
        </p:blipFill>
        <p:spPr>
          <a:xfrm>
            <a:off x="4049594" y="2266449"/>
            <a:ext cx="6288123" cy="36967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g37d16a9a496_0_78"/>
          <p:cNvSpPr/>
          <p:nvPr/>
        </p:nvSpPr>
        <p:spPr>
          <a:xfrm>
            <a:off x="1663872" y="3977833"/>
            <a:ext cx="1785900" cy="1760100"/>
          </a:xfrm>
          <a:prstGeom prst="ellipse">
            <a:avLst/>
          </a:prstGeom>
          <a:solidFill>
            <a:srgbClr val="01C2D1">
              <a:alpha val="4353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g37d16a9a496_0_78"/>
          <p:cNvSpPr/>
          <p:nvPr/>
        </p:nvSpPr>
        <p:spPr>
          <a:xfrm>
            <a:off x="11001772" y="3869120"/>
            <a:ext cx="1785900" cy="1760100"/>
          </a:xfrm>
          <a:prstGeom prst="ellipse">
            <a:avLst/>
          </a:prstGeom>
          <a:solidFill>
            <a:srgbClr val="01C2D1">
              <a:alpha val="4353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g37d16a9a496_0_78"/>
          <p:cNvSpPr/>
          <p:nvPr/>
        </p:nvSpPr>
        <p:spPr>
          <a:xfrm>
            <a:off x="6422247" y="3858458"/>
            <a:ext cx="1785900" cy="1760100"/>
          </a:xfrm>
          <a:prstGeom prst="ellipse">
            <a:avLst/>
          </a:prstGeom>
          <a:solidFill>
            <a:srgbClr val="01C2D1">
              <a:alpha val="4353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g37d16a9a496_0_78"/>
          <p:cNvSpPr txBox="1"/>
          <p:nvPr>
            <p:ph type="title"/>
          </p:nvPr>
        </p:nvSpPr>
        <p:spPr>
          <a:xfrm>
            <a:off x="731545" y="244917"/>
            <a:ext cx="13167300" cy="1371600"/>
          </a:xfrm>
          <a:prstGeom prst="rect">
            <a:avLst/>
          </a:prstGeom>
          <a:noFill/>
          <a:ln cap="flat" cmpd="sng" w="9525">
            <a:solidFill>
              <a:schemeClr val="lt1"/>
            </a:solidFill>
            <a:prstDash val="solid"/>
            <a:round/>
            <a:headEnd len="sm" w="sm" type="none"/>
            <a:tailEnd len="sm" w="sm" type="none"/>
          </a:ln>
        </p:spPr>
        <p:txBody>
          <a:bodyPr anchorCtr="0" anchor="ctr" bIns="65300" lIns="130600" spcFirstLastPara="1" rIns="130600" wrap="square" tIns="65300">
            <a:normAutofit/>
          </a:bodyPr>
          <a:lstStyle/>
          <a:p>
            <a:pPr indent="0" lvl="0" marL="0" rtl="0" algn="ctr">
              <a:lnSpc>
                <a:spcPct val="100000"/>
              </a:lnSpc>
              <a:spcBef>
                <a:spcPts val="0"/>
              </a:spcBef>
              <a:spcAft>
                <a:spcPts val="0"/>
              </a:spcAft>
              <a:buClr>
                <a:schemeClr val="dk1"/>
              </a:buClr>
              <a:buSzPts val="6300"/>
              <a:buFont typeface="Calibri"/>
              <a:buNone/>
            </a:pPr>
            <a:r>
              <a:rPr lang="en-US"/>
              <a:t>Over-Relying on “Feel”</a:t>
            </a:r>
            <a:endParaRPr/>
          </a:p>
        </p:txBody>
      </p:sp>
      <p:sp>
        <p:nvSpPr>
          <p:cNvPr id="250" name="Google Shape;250;g37d16a9a496_0_78"/>
          <p:cNvSpPr txBox="1"/>
          <p:nvPr>
            <p:ph idx="1" type="body"/>
          </p:nvPr>
        </p:nvSpPr>
        <p:spPr>
          <a:xfrm>
            <a:off x="731525" y="2181299"/>
            <a:ext cx="13167300" cy="3794700"/>
          </a:xfrm>
          <a:prstGeom prst="rect">
            <a:avLst/>
          </a:prstGeom>
          <a:noFill/>
          <a:ln>
            <a:noFill/>
          </a:ln>
        </p:spPr>
        <p:txBody>
          <a:bodyPr anchorCtr="0" anchor="t" bIns="65300" lIns="130600" spcFirstLastPara="1" rIns="130600" wrap="square" tIns="65300">
            <a:normAutofit/>
          </a:bodyPr>
          <a:lstStyle/>
          <a:p>
            <a:pPr indent="0" lvl="0" marL="1061303" rtl="0" algn="ctr">
              <a:lnSpc>
                <a:spcPct val="100000"/>
              </a:lnSpc>
              <a:spcBef>
                <a:spcPts val="620"/>
              </a:spcBef>
              <a:spcAft>
                <a:spcPts val="0"/>
              </a:spcAft>
              <a:buSzPts val="1800"/>
              <a:buNone/>
            </a:pPr>
            <a:r>
              <a:t/>
            </a:r>
            <a:endParaRPr sz="4000">
              <a:solidFill>
                <a:srgbClr val="000000"/>
              </a:solidFill>
              <a:latin typeface="Arial"/>
              <a:ea typeface="Arial"/>
              <a:cs typeface="Arial"/>
              <a:sym typeface="Arial"/>
            </a:endParaRPr>
          </a:p>
          <a:p>
            <a:pPr indent="310295" lvl="0" marL="3804503" rtl="0" algn="l">
              <a:lnSpc>
                <a:spcPct val="100000"/>
              </a:lnSpc>
              <a:spcBef>
                <a:spcPts val="620"/>
              </a:spcBef>
              <a:spcAft>
                <a:spcPts val="0"/>
              </a:spcAft>
              <a:buSzPts val="1800"/>
              <a:buNone/>
            </a:pPr>
            <a:r>
              <a:rPr lang="en-US" sz="4000">
                <a:solidFill>
                  <a:srgbClr val="000000"/>
                </a:solidFill>
                <a:latin typeface="Arial"/>
                <a:ea typeface="Arial"/>
                <a:cs typeface="Arial"/>
                <a:sym typeface="Arial"/>
              </a:rPr>
              <a:t>Motor Learning Stages</a:t>
            </a:r>
            <a:endParaRPr>
              <a:solidFill>
                <a:srgbClr val="000000"/>
              </a:solidFill>
              <a:latin typeface="Arial"/>
              <a:ea typeface="Arial"/>
              <a:cs typeface="Arial"/>
              <a:sym typeface="Arial"/>
            </a:endParaRPr>
          </a:p>
          <a:p>
            <a:pPr indent="0" lvl="0" marL="0" rtl="0" algn="l">
              <a:lnSpc>
                <a:spcPct val="100000"/>
              </a:lnSpc>
              <a:spcBef>
                <a:spcPts val="620"/>
              </a:spcBef>
              <a:spcAft>
                <a:spcPts val="0"/>
              </a:spcAft>
              <a:buSzPts val="1800"/>
              <a:buNone/>
            </a:pPr>
            <a:r>
              <a:t/>
            </a:r>
            <a:endParaRPr>
              <a:solidFill>
                <a:srgbClr val="000000"/>
              </a:solidFill>
              <a:latin typeface="Arial"/>
              <a:ea typeface="Arial"/>
              <a:cs typeface="Arial"/>
              <a:sym typeface="Arial"/>
            </a:endParaRPr>
          </a:p>
          <a:p>
            <a:pPr indent="-489832" lvl="0" marL="489832" rtl="0" algn="l">
              <a:lnSpc>
                <a:spcPct val="100000"/>
              </a:lnSpc>
              <a:spcBef>
                <a:spcPts val="713"/>
              </a:spcBef>
              <a:spcAft>
                <a:spcPts val="0"/>
              </a:spcAft>
              <a:buClr>
                <a:schemeClr val="dk1"/>
              </a:buClr>
              <a:buSzPts val="4600"/>
              <a:buNone/>
            </a:pPr>
            <a:r>
              <a:t/>
            </a:r>
            <a:endParaRPr/>
          </a:p>
        </p:txBody>
      </p:sp>
      <p:sp>
        <p:nvSpPr>
          <p:cNvPr id="251" name="Google Shape;251;g37d16a9a496_0_78"/>
          <p:cNvSpPr/>
          <p:nvPr/>
        </p:nvSpPr>
        <p:spPr>
          <a:xfrm>
            <a:off x="0" y="7127400"/>
            <a:ext cx="14630400" cy="1102200"/>
          </a:xfrm>
          <a:prstGeom prst="rect">
            <a:avLst/>
          </a:prstGeom>
          <a:solidFill>
            <a:srgbClr val="1C2338"/>
          </a:solidFill>
          <a:ln cap="flat" cmpd="sng" w="9525">
            <a:solidFill>
              <a:srgbClr val="1C23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252" name="Google Shape;252;g37d16a9a496_0_78" title="Indigo Background Teal Text White Wave.JPEG"/>
          <p:cNvPicPr preferRelativeResize="0"/>
          <p:nvPr/>
        </p:nvPicPr>
        <p:blipFill rotWithShape="1">
          <a:blip r:embed="rId3">
            <a:alphaModFix/>
          </a:blip>
          <a:srcRect b="0" l="0" r="0" t="0"/>
          <a:stretch/>
        </p:blipFill>
        <p:spPr>
          <a:xfrm>
            <a:off x="5623646" y="7127396"/>
            <a:ext cx="1691562" cy="1102200"/>
          </a:xfrm>
          <a:prstGeom prst="rect">
            <a:avLst/>
          </a:prstGeom>
          <a:noFill/>
          <a:ln>
            <a:noFill/>
          </a:ln>
        </p:spPr>
      </p:pic>
      <p:pic>
        <p:nvPicPr>
          <p:cNvPr id="253" name="Google Shape;253;g37d16a9a496_0_78" title="Lac transparent logo.png"/>
          <p:cNvPicPr preferRelativeResize="0"/>
          <p:nvPr/>
        </p:nvPicPr>
        <p:blipFill rotWithShape="1">
          <a:blip r:embed="rId4">
            <a:alphaModFix/>
          </a:blip>
          <a:srcRect b="0" l="0" r="0" t="0"/>
          <a:stretch/>
        </p:blipFill>
        <p:spPr>
          <a:xfrm>
            <a:off x="7315199" y="7198288"/>
            <a:ext cx="1665024" cy="1189426"/>
          </a:xfrm>
          <a:prstGeom prst="rect">
            <a:avLst/>
          </a:prstGeom>
          <a:noFill/>
          <a:ln>
            <a:noFill/>
          </a:ln>
        </p:spPr>
      </p:pic>
      <p:pic>
        <p:nvPicPr>
          <p:cNvPr descr="a cartoon drawing of a human brain with a white background (Provided by Tenor)" id="254" name="Google Shape;254;g37d16a9a496_0_78"/>
          <p:cNvPicPr preferRelativeResize="0"/>
          <p:nvPr/>
        </p:nvPicPr>
        <p:blipFill rotWithShape="1">
          <a:blip r:embed="rId5">
            <a:alphaModFix/>
          </a:blip>
          <a:srcRect b="0" l="0" r="0" t="0"/>
          <a:stretch/>
        </p:blipFill>
        <p:spPr>
          <a:xfrm>
            <a:off x="2165425" y="4401968"/>
            <a:ext cx="782800" cy="694419"/>
          </a:xfrm>
          <a:prstGeom prst="rect">
            <a:avLst/>
          </a:prstGeom>
          <a:noFill/>
          <a:ln>
            <a:noFill/>
          </a:ln>
        </p:spPr>
      </p:pic>
      <p:pic>
        <p:nvPicPr>
          <p:cNvPr descr="a puzzle piece has a picture of a sunset on it (Provided by Tenor)" id="255" name="Google Shape;255;g37d16a9a496_0_78"/>
          <p:cNvPicPr preferRelativeResize="0"/>
          <p:nvPr/>
        </p:nvPicPr>
        <p:blipFill rotWithShape="1">
          <a:blip r:embed="rId6">
            <a:alphaModFix/>
          </a:blip>
          <a:srcRect b="0" l="0" r="0" t="0"/>
          <a:stretch/>
        </p:blipFill>
        <p:spPr>
          <a:xfrm>
            <a:off x="6923800" y="4347099"/>
            <a:ext cx="782812" cy="782812"/>
          </a:xfrm>
          <a:prstGeom prst="rect">
            <a:avLst/>
          </a:prstGeom>
          <a:noFill/>
          <a:ln>
            <a:noFill/>
          </a:ln>
        </p:spPr>
      </p:pic>
      <p:pic>
        <p:nvPicPr>
          <p:cNvPr descr="a yellow trophy with a brown base and a gold label (Provided by Tenor)" id="256" name="Google Shape;256;g37d16a9a496_0_78"/>
          <p:cNvPicPr preferRelativeResize="0"/>
          <p:nvPr/>
        </p:nvPicPr>
        <p:blipFill rotWithShape="1">
          <a:blip r:embed="rId7">
            <a:alphaModFix/>
          </a:blip>
          <a:srcRect b="0" l="0" r="0" t="0"/>
          <a:stretch/>
        </p:blipFill>
        <p:spPr>
          <a:xfrm>
            <a:off x="11552072" y="4406525"/>
            <a:ext cx="685300" cy="685300"/>
          </a:xfrm>
          <a:prstGeom prst="rect">
            <a:avLst/>
          </a:prstGeom>
          <a:noFill/>
          <a:ln>
            <a:noFill/>
          </a:ln>
        </p:spPr>
      </p:pic>
      <p:sp>
        <p:nvSpPr>
          <p:cNvPr id="257" name="Google Shape;257;g37d16a9a496_0_78"/>
          <p:cNvSpPr txBox="1"/>
          <p:nvPr/>
        </p:nvSpPr>
        <p:spPr>
          <a:xfrm>
            <a:off x="1346025" y="5844725"/>
            <a:ext cx="2421600" cy="534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600"/>
              <a:buFont typeface="Arial"/>
              <a:buNone/>
            </a:pPr>
            <a:r>
              <a:rPr b="0" i="0" lang="en-US" sz="4600" u="none" cap="none" strike="noStrike">
                <a:solidFill>
                  <a:schemeClr val="dk1"/>
                </a:solidFill>
                <a:latin typeface="Calibri"/>
                <a:ea typeface="Calibri"/>
                <a:cs typeface="Calibri"/>
                <a:sym typeface="Calibri"/>
              </a:rPr>
              <a:t>Cognitive</a:t>
            </a:r>
            <a:endParaRPr b="0" i="0" sz="4600" u="none" cap="none" strike="noStrike">
              <a:solidFill>
                <a:schemeClr val="dk1"/>
              </a:solidFill>
              <a:latin typeface="Calibri"/>
              <a:ea typeface="Calibri"/>
              <a:cs typeface="Calibri"/>
              <a:sym typeface="Calibri"/>
            </a:endParaRPr>
          </a:p>
        </p:txBody>
      </p:sp>
      <p:sp>
        <p:nvSpPr>
          <p:cNvPr id="258" name="Google Shape;258;g37d16a9a496_0_78"/>
          <p:cNvSpPr txBox="1"/>
          <p:nvPr/>
        </p:nvSpPr>
        <p:spPr>
          <a:xfrm>
            <a:off x="5857650" y="5861500"/>
            <a:ext cx="2915100" cy="534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600"/>
              <a:buFont typeface="Arial"/>
              <a:buNone/>
            </a:pPr>
            <a:r>
              <a:rPr b="0" i="0" lang="en-US" sz="4600" u="none" cap="none" strike="noStrike">
                <a:solidFill>
                  <a:schemeClr val="dk1"/>
                </a:solidFill>
                <a:latin typeface="Calibri"/>
                <a:ea typeface="Calibri"/>
                <a:cs typeface="Calibri"/>
                <a:sym typeface="Calibri"/>
              </a:rPr>
              <a:t>Associative</a:t>
            </a:r>
            <a:endParaRPr b="0" i="0" sz="4600" u="none" cap="none" strike="noStrike">
              <a:solidFill>
                <a:schemeClr val="dk1"/>
              </a:solidFill>
              <a:latin typeface="Calibri"/>
              <a:ea typeface="Calibri"/>
              <a:cs typeface="Calibri"/>
              <a:sym typeface="Calibri"/>
            </a:endParaRPr>
          </a:p>
        </p:txBody>
      </p:sp>
      <p:sp>
        <p:nvSpPr>
          <p:cNvPr id="259" name="Google Shape;259;g37d16a9a496_0_78"/>
          <p:cNvSpPr txBox="1"/>
          <p:nvPr/>
        </p:nvSpPr>
        <p:spPr>
          <a:xfrm>
            <a:off x="10243075" y="5842463"/>
            <a:ext cx="3303300" cy="534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600"/>
              <a:buFont typeface="Arial"/>
              <a:buNone/>
            </a:pPr>
            <a:r>
              <a:rPr b="0" i="0" lang="en-US" sz="4600" u="none" cap="none" strike="noStrike">
                <a:solidFill>
                  <a:schemeClr val="dk1"/>
                </a:solidFill>
                <a:latin typeface="Calibri"/>
                <a:ea typeface="Calibri"/>
                <a:cs typeface="Calibri"/>
                <a:sym typeface="Calibri"/>
              </a:rPr>
              <a:t>Autonomous</a:t>
            </a:r>
            <a:endParaRPr b="0" i="0" sz="46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g37d16a9a496_0_127"/>
          <p:cNvSpPr txBox="1"/>
          <p:nvPr>
            <p:ph type="title"/>
          </p:nvPr>
        </p:nvSpPr>
        <p:spPr>
          <a:xfrm>
            <a:off x="799295" y="177192"/>
            <a:ext cx="13167300" cy="1371600"/>
          </a:xfrm>
          <a:prstGeom prst="rect">
            <a:avLst/>
          </a:prstGeom>
          <a:noFill/>
          <a:ln>
            <a:noFill/>
          </a:ln>
        </p:spPr>
        <p:txBody>
          <a:bodyPr anchorCtr="0" anchor="ctr" bIns="65300" lIns="130600" spcFirstLastPara="1" rIns="130600" wrap="square" tIns="65300">
            <a:normAutofit/>
          </a:bodyPr>
          <a:lstStyle/>
          <a:p>
            <a:pPr indent="0" lvl="0" marL="0" rtl="0" algn="ctr">
              <a:lnSpc>
                <a:spcPct val="100000"/>
              </a:lnSpc>
              <a:spcBef>
                <a:spcPts val="0"/>
              </a:spcBef>
              <a:spcAft>
                <a:spcPts val="0"/>
              </a:spcAft>
              <a:buClr>
                <a:schemeClr val="dk1"/>
              </a:buClr>
              <a:buSzPts val="6300"/>
              <a:buFont typeface="Calibri"/>
              <a:buNone/>
            </a:pPr>
            <a:r>
              <a:rPr lang="en-US"/>
              <a:t>Reinvestment Theory</a:t>
            </a:r>
            <a:endParaRPr/>
          </a:p>
        </p:txBody>
      </p:sp>
      <p:sp>
        <p:nvSpPr>
          <p:cNvPr id="265" name="Google Shape;265;g37d16a9a496_0_127"/>
          <p:cNvSpPr txBox="1"/>
          <p:nvPr>
            <p:ph idx="1" type="body"/>
          </p:nvPr>
        </p:nvSpPr>
        <p:spPr>
          <a:xfrm>
            <a:off x="731550" y="1700350"/>
            <a:ext cx="13167300" cy="5275500"/>
          </a:xfrm>
          <a:prstGeom prst="rect">
            <a:avLst/>
          </a:prstGeom>
          <a:noFill/>
          <a:ln>
            <a:noFill/>
          </a:ln>
        </p:spPr>
        <p:txBody>
          <a:bodyPr anchorCtr="0" anchor="t" bIns="65300" lIns="130600" spcFirstLastPara="1" rIns="130600" wrap="square" tIns="65300">
            <a:noAutofit/>
          </a:bodyPr>
          <a:lstStyle/>
          <a:p>
            <a:pPr indent="0" lvl="0" marL="0" rtl="0" algn="ctr">
              <a:lnSpc>
                <a:spcPct val="100000"/>
              </a:lnSpc>
              <a:spcBef>
                <a:spcPts val="0"/>
              </a:spcBef>
              <a:spcAft>
                <a:spcPts val="0"/>
              </a:spcAft>
              <a:buClr>
                <a:schemeClr val="dk1"/>
              </a:buClr>
              <a:buSzPts val="1100"/>
              <a:buFont typeface="Arial"/>
              <a:buNone/>
            </a:pPr>
            <a:r>
              <a:rPr b="1" lang="en-US" sz="4900">
                <a:latin typeface="Cabin"/>
                <a:ea typeface="Cabin"/>
                <a:cs typeface="Cabin"/>
                <a:sym typeface="Cabin"/>
              </a:rPr>
              <a:t>When you start thinking too much about a skill you’ve already mastered, your brain tries to manually control it again, and in doing so, you mess it up</a:t>
            </a:r>
            <a:endParaRPr b="1" sz="4900">
              <a:latin typeface="Arial"/>
              <a:ea typeface="Arial"/>
              <a:cs typeface="Arial"/>
              <a:sym typeface="Arial"/>
            </a:endParaRPr>
          </a:p>
          <a:p>
            <a:pPr indent="0" lvl="0" marL="1061303" rtl="0" algn="l">
              <a:lnSpc>
                <a:spcPct val="100000"/>
              </a:lnSpc>
              <a:spcBef>
                <a:spcPts val="0"/>
              </a:spcBef>
              <a:spcAft>
                <a:spcPts val="0"/>
              </a:spcAft>
              <a:buSzPts val="1800"/>
              <a:buNone/>
            </a:pPr>
            <a:r>
              <a:t/>
            </a:r>
            <a:endParaRPr b="1" sz="4900">
              <a:latin typeface="Arial"/>
              <a:ea typeface="Arial"/>
              <a:cs typeface="Arial"/>
              <a:sym typeface="Arial"/>
            </a:endParaRPr>
          </a:p>
          <a:p>
            <a:pPr indent="0" lvl="0" marL="0" rtl="0" algn="l">
              <a:lnSpc>
                <a:spcPct val="100000"/>
              </a:lnSpc>
              <a:spcBef>
                <a:spcPts val="0"/>
              </a:spcBef>
              <a:spcAft>
                <a:spcPts val="0"/>
              </a:spcAft>
              <a:buSzPts val="1800"/>
              <a:buNone/>
            </a:pPr>
            <a:r>
              <a:t/>
            </a:r>
            <a:endParaRPr b="1" sz="4900">
              <a:latin typeface="Arial"/>
              <a:ea typeface="Arial"/>
              <a:cs typeface="Arial"/>
              <a:sym typeface="Arial"/>
            </a:endParaRPr>
          </a:p>
          <a:p>
            <a:pPr indent="0" lvl="0" marL="0" rtl="0" algn="l">
              <a:lnSpc>
                <a:spcPct val="100000"/>
              </a:lnSpc>
              <a:spcBef>
                <a:spcPts val="620"/>
              </a:spcBef>
              <a:spcAft>
                <a:spcPts val="0"/>
              </a:spcAft>
              <a:buSzPts val="1800"/>
              <a:buNone/>
            </a:pPr>
            <a:r>
              <a:t/>
            </a:r>
            <a:endParaRPr b="1" sz="4900">
              <a:latin typeface="Arial"/>
              <a:ea typeface="Arial"/>
              <a:cs typeface="Arial"/>
              <a:sym typeface="Arial"/>
            </a:endParaRPr>
          </a:p>
          <a:p>
            <a:pPr indent="-489832" lvl="0" marL="489832" rtl="0" algn="l">
              <a:lnSpc>
                <a:spcPct val="100000"/>
              </a:lnSpc>
              <a:spcBef>
                <a:spcPts val="713"/>
              </a:spcBef>
              <a:spcAft>
                <a:spcPts val="0"/>
              </a:spcAft>
              <a:buClr>
                <a:schemeClr val="dk1"/>
              </a:buClr>
              <a:buSzPts val="4600"/>
              <a:buNone/>
            </a:pPr>
            <a:r>
              <a:t/>
            </a:r>
            <a:endParaRPr/>
          </a:p>
        </p:txBody>
      </p:sp>
      <p:sp>
        <p:nvSpPr>
          <p:cNvPr id="266" name="Google Shape;266;g37d16a9a496_0_127"/>
          <p:cNvSpPr/>
          <p:nvPr/>
        </p:nvSpPr>
        <p:spPr>
          <a:xfrm>
            <a:off x="0" y="7127400"/>
            <a:ext cx="14630400" cy="1102200"/>
          </a:xfrm>
          <a:prstGeom prst="rect">
            <a:avLst/>
          </a:prstGeom>
          <a:solidFill>
            <a:srgbClr val="1C2338"/>
          </a:solidFill>
          <a:ln cap="flat" cmpd="sng" w="9525">
            <a:solidFill>
              <a:srgbClr val="1C23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267" name="Google Shape;267;g37d16a9a496_0_127" title="Indigo Background Teal Text White Wave.JPEG"/>
          <p:cNvPicPr preferRelativeResize="0"/>
          <p:nvPr/>
        </p:nvPicPr>
        <p:blipFill rotWithShape="1">
          <a:blip r:embed="rId3">
            <a:alphaModFix/>
          </a:blip>
          <a:srcRect b="0" l="0" r="0" t="0"/>
          <a:stretch/>
        </p:blipFill>
        <p:spPr>
          <a:xfrm>
            <a:off x="5623646" y="7127396"/>
            <a:ext cx="1691562" cy="1102200"/>
          </a:xfrm>
          <a:prstGeom prst="rect">
            <a:avLst/>
          </a:prstGeom>
          <a:noFill/>
          <a:ln>
            <a:noFill/>
          </a:ln>
        </p:spPr>
      </p:pic>
      <p:pic>
        <p:nvPicPr>
          <p:cNvPr id="268" name="Google Shape;268;g37d16a9a496_0_127" title="Lac transparent logo.png"/>
          <p:cNvPicPr preferRelativeResize="0"/>
          <p:nvPr/>
        </p:nvPicPr>
        <p:blipFill rotWithShape="1">
          <a:blip r:embed="rId4">
            <a:alphaModFix/>
          </a:blip>
          <a:srcRect b="0" l="0" r="0" t="0"/>
          <a:stretch/>
        </p:blipFill>
        <p:spPr>
          <a:xfrm>
            <a:off x="7315199" y="7198288"/>
            <a:ext cx="1665024" cy="11894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37d16a9a496_0_189"/>
          <p:cNvSpPr txBox="1"/>
          <p:nvPr>
            <p:ph type="title"/>
          </p:nvPr>
        </p:nvSpPr>
        <p:spPr>
          <a:xfrm>
            <a:off x="799295" y="177192"/>
            <a:ext cx="13167300" cy="1371600"/>
          </a:xfrm>
          <a:prstGeom prst="rect">
            <a:avLst/>
          </a:prstGeom>
          <a:noFill/>
          <a:ln>
            <a:noFill/>
          </a:ln>
        </p:spPr>
        <p:txBody>
          <a:bodyPr anchorCtr="0" anchor="ctr" bIns="65300" lIns="130600" spcFirstLastPara="1" rIns="130600" wrap="square" tIns="65300">
            <a:normAutofit/>
          </a:bodyPr>
          <a:lstStyle/>
          <a:p>
            <a:pPr indent="0" lvl="0" marL="0" rtl="0" algn="ctr">
              <a:lnSpc>
                <a:spcPct val="100000"/>
              </a:lnSpc>
              <a:spcBef>
                <a:spcPts val="0"/>
              </a:spcBef>
              <a:spcAft>
                <a:spcPts val="0"/>
              </a:spcAft>
              <a:buClr>
                <a:schemeClr val="dk1"/>
              </a:buClr>
              <a:buSzPts val="6300"/>
              <a:buFont typeface="Calibri"/>
              <a:buNone/>
            </a:pPr>
            <a:r>
              <a:rPr lang="en-US"/>
              <a:t>Skill #3: Know how to operate your CAR</a:t>
            </a:r>
            <a:endParaRPr/>
          </a:p>
        </p:txBody>
      </p:sp>
      <p:sp>
        <p:nvSpPr>
          <p:cNvPr id="274" name="Google Shape;274;g37d16a9a496_0_189"/>
          <p:cNvSpPr/>
          <p:nvPr/>
        </p:nvSpPr>
        <p:spPr>
          <a:xfrm>
            <a:off x="0" y="7127400"/>
            <a:ext cx="14630400" cy="1102200"/>
          </a:xfrm>
          <a:prstGeom prst="rect">
            <a:avLst/>
          </a:prstGeom>
          <a:solidFill>
            <a:srgbClr val="1C2338"/>
          </a:solidFill>
          <a:ln cap="flat" cmpd="sng" w="9525">
            <a:solidFill>
              <a:srgbClr val="1C23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275" name="Google Shape;275;g37d16a9a496_0_189" title="Indigo Background Teal Text White Wave.JPEG"/>
          <p:cNvPicPr preferRelativeResize="0"/>
          <p:nvPr/>
        </p:nvPicPr>
        <p:blipFill rotWithShape="1">
          <a:blip r:embed="rId3">
            <a:alphaModFix/>
          </a:blip>
          <a:srcRect b="0" l="0" r="0" t="0"/>
          <a:stretch/>
        </p:blipFill>
        <p:spPr>
          <a:xfrm>
            <a:off x="5623646" y="7127396"/>
            <a:ext cx="1691562" cy="1102200"/>
          </a:xfrm>
          <a:prstGeom prst="rect">
            <a:avLst/>
          </a:prstGeom>
          <a:noFill/>
          <a:ln>
            <a:noFill/>
          </a:ln>
        </p:spPr>
      </p:pic>
      <p:pic>
        <p:nvPicPr>
          <p:cNvPr id="276" name="Google Shape;276;g37d16a9a496_0_189" title="Lac transparent logo.png"/>
          <p:cNvPicPr preferRelativeResize="0"/>
          <p:nvPr/>
        </p:nvPicPr>
        <p:blipFill rotWithShape="1">
          <a:blip r:embed="rId4">
            <a:alphaModFix/>
          </a:blip>
          <a:srcRect b="0" l="0" r="0" t="0"/>
          <a:stretch/>
        </p:blipFill>
        <p:spPr>
          <a:xfrm>
            <a:off x="7315199" y="7198288"/>
            <a:ext cx="1665024" cy="1189426"/>
          </a:xfrm>
          <a:prstGeom prst="rect">
            <a:avLst/>
          </a:prstGeom>
          <a:noFill/>
          <a:ln>
            <a:noFill/>
          </a:ln>
        </p:spPr>
      </p:pic>
      <p:sp>
        <p:nvSpPr>
          <p:cNvPr id="277" name="Google Shape;277;g37d16a9a496_0_189"/>
          <p:cNvSpPr/>
          <p:nvPr/>
        </p:nvSpPr>
        <p:spPr>
          <a:xfrm>
            <a:off x="6858000" y="5663182"/>
            <a:ext cx="914400" cy="914400"/>
          </a:xfrm>
          <a:prstGeom prst="ellipse">
            <a:avLst/>
          </a:prstGeom>
          <a:solidFill>
            <a:srgbClr val="E43156">
              <a:alpha val="43529"/>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500"/>
              <a:buFont typeface="Arial"/>
              <a:buNone/>
            </a:pPr>
            <a:r>
              <a:rPr b="1" i="0" lang="en-US" sz="2500" u="none" cap="none" strike="noStrike">
                <a:solidFill>
                  <a:srgbClr val="FFFFFF"/>
                </a:solidFill>
                <a:latin typeface="Poppins"/>
                <a:ea typeface="Poppins"/>
                <a:cs typeface="Poppins"/>
                <a:sym typeface="Poppins"/>
              </a:rPr>
              <a:t>3</a:t>
            </a:r>
            <a:endParaRPr b="0" i="0" sz="1400" u="none" cap="none" strike="noStrike">
              <a:solidFill>
                <a:srgbClr val="000000"/>
              </a:solidFill>
              <a:latin typeface="Arial"/>
              <a:ea typeface="Arial"/>
              <a:cs typeface="Arial"/>
              <a:sym typeface="Arial"/>
            </a:endParaRPr>
          </a:p>
        </p:txBody>
      </p:sp>
      <p:sp>
        <p:nvSpPr>
          <p:cNvPr id="278" name="Google Shape;278;g37d16a9a496_0_189"/>
          <p:cNvSpPr/>
          <p:nvPr/>
        </p:nvSpPr>
        <p:spPr>
          <a:xfrm>
            <a:off x="6858000" y="3916357"/>
            <a:ext cx="914400" cy="914400"/>
          </a:xfrm>
          <a:prstGeom prst="ellipse">
            <a:avLst/>
          </a:prstGeom>
          <a:solidFill>
            <a:srgbClr val="E43156">
              <a:alpha val="43529"/>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500"/>
              <a:buFont typeface="Arial"/>
              <a:buNone/>
            </a:pPr>
            <a:r>
              <a:rPr b="1" i="0" lang="en-US" sz="2500" u="none" cap="none" strike="noStrike">
                <a:solidFill>
                  <a:srgbClr val="FFFFFF"/>
                </a:solidFill>
                <a:latin typeface="Poppins"/>
                <a:ea typeface="Poppins"/>
                <a:cs typeface="Poppins"/>
                <a:sym typeface="Poppins"/>
              </a:rPr>
              <a:t>2</a:t>
            </a:r>
            <a:endParaRPr b="0" i="0" sz="1400" u="none" cap="none" strike="noStrike">
              <a:solidFill>
                <a:srgbClr val="000000"/>
              </a:solidFill>
              <a:latin typeface="Arial"/>
              <a:ea typeface="Arial"/>
              <a:cs typeface="Arial"/>
              <a:sym typeface="Arial"/>
            </a:endParaRPr>
          </a:p>
        </p:txBody>
      </p:sp>
      <p:sp>
        <p:nvSpPr>
          <p:cNvPr id="279" name="Google Shape;279;g37d16a9a496_0_189"/>
          <p:cNvSpPr/>
          <p:nvPr/>
        </p:nvSpPr>
        <p:spPr>
          <a:xfrm>
            <a:off x="6858000" y="2275382"/>
            <a:ext cx="914400" cy="914400"/>
          </a:xfrm>
          <a:prstGeom prst="ellipse">
            <a:avLst/>
          </a:prstGeom>
          <a:solidFill>
            <a:srgbClr val="E43156">
              <a:alpha val="43529"/>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500"/>
              <a:buFont typeface="Arial"/>
              <a:buNone/>
            </a:pPr>
            <a:r>
              <a:rPr b="1" i="0" lang="en-US" sz="2500" u="none" cap="none" strike="noStrike">
                <a:solidFill>
                  <a:srgbClr val="FFFFFF"/>
                </a:solidFill>
                <a:latin typeface="Poppins"/>
                <a:ea typeface="Poppins"/>
                <a:cs typeface="Poppins"/>
                <a:sym typeface="Poppins"/>
              </a:rPr>
              <a:t>1</a:t>
            </a:r>
            <a:endParaRPr b="0" i="0" sz="1400" u="none" cap="none" strike="noStrike">
              <a:solidFill>
                <a:srgbClr val="000000"/>
              </a:solidFill>
              <a:latin typeface="Arial"/>
              <a:ea typeface="Arial"/>
              <a:cs typeface="Arial"/>
              <a:sym typeface="Arial"/>
            </a:endParaRPr>
          </a:p>
        </p:txBody>
      </p:sp>
      <p:sp>
        <p:nvSpPr>
          <p:cNvPr id="280" name="Google Shape;280;g37d16a9a496_0_189"/>
          <p:cNvSpPr txBox="1"/>
          <p:nvPr/>
        </p:nvSpPr>
        <p:spPr>
          <a:xfrm>
            <a:off x="2337875" y="2417375"/>
            <a:ext cx="4255200" cy="3558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Poppins"/>
                <a:ea typeface="Poppins"/>
                <a:cs typeface="Poppins"/>
                <a:sym typeface="Poppins"/>
              </a:rPr>
              <a:t>Competency</a:t>
            </a:r>
            <a:endParaRPr b="0" i="0" sz="4000" u="none" cap="none" strike="noStrike">
              <a:solidFill>
                <a:schemeClr val="dk1"/>
              </a:solidFill>
              <a:latin typeface="Poppins"/>
              <a:ea typeface="Poppins"/>
              <a:cs typeface="Poppins"/>
              <a:sym typeface="Poppins"/>
            </a:endParaRPr>
          </a:p>
        </p:txBody>
      </p:sp>
      <p:sp>
        <p:nvSpPr>
          <p:cNvPr id="281" name="Google Shape;281;g37d16a9a496_0_189"/>
          <p:cNvSpPr txBox="1"/>
          <p:nvPr/>
        </p:nvSpPr>
        <p:spPr>
          <a:xfrm>
            <a:off x="7502975" y="3515100"/>
            <a:ext cx="3105900" cy="5997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Poppins"/>
                <a:ea typeface="Poppins"/>
                <a:cs typeface="Poppins"/>
                <a:sym typeface="Poppins"/>
              </a:rPr>
              <a:t>Autonomy</a:t>
            </a:r>
            <a:endParaRPr b="0" i="0" sz="4000" u="none" cap="none" strike="noStrike">
              <a:solidFill>
                <a:schemeClr val="dk1"/>
              </a:solidFill>
              <a:latin typeface="Poppins"/>
              <a:ea typeface="Poppins"/>
              <a:cs typeface="Poppins"/>
              <a:sym typeface="Poppins"/>
            </a:endParaRPr>
          </a:p>
        </p:txBody>
      </p:sp>
      <p:sp>
        <p:nvSpPr>
          <p:cNvPr id="282" name="Google Shape;282;g37d16a9a496_0_189"/>
          <p:cNvSpPr txBox="1"/>
          <p:nvPr/>
        </p:nvSpPr>
        <p:spPr>
          <a:xfrm>
            <a:off x="2602775" y="5532650"/>
            <a:ext cx="3990300" cy="3558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Poppins"/>
                <a:ea typeface="Poppins"/>
                <a:cs typeface="Poppins"/>
                <a:sym typeface="Poppins"/>
              </a:rPr>
              <a:t>Relatedness</a:t>
            </a:r>
            <a:endParaRPr b="0" i="0" sz="4000" u="none" cap="none" strike="noStrike">
              <a:solidFill>
                <a:schemeClr val="dk1"/>
              </a:solidFill>
              <a:latin typeface="Poppins"/>
              <a:ea typeface="Poppins"/>
              <a:cs typeface="Poppins"/>
              <a:sym typeface="Poppins"/>
            </a:endParaRPr>
          </a:p>
        </p:txBody>
      </p:sp>
      <p:sp>
        <p:nvSpPr>
          <p:cNvPr id="283" name="Google Shape;283;g37d16a9a496_0_189"/>
          <p:cNvSpPr txBox="1"/>
          <p:nvPr/>
        </p:nvSpPr>
        <p:spPr>
          <a:xfrm>
            <a:off x="2602775" y="2922109"/>
            <a:ext cx="3990300" cy="13716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2500"/>
              <a:buFont typeface="Arial"/>
              <a:buNone/>
            </a:pPr>
            <a:r>
              <a:rPr b="0" i="0" lang="en-US" sz="2500" u="none" cap="none" strike="noStrike">
                <a:solidFill>
                  <a:schemeClr val="dk1"/>
                </a:solidFill>
                <a:latin typeface="Cabin"/>
                <a:ea typeface="Cabin"/>
                <a:cs typeface="Cabin"/>
                <a:sym typeface="Cabin"/>
              </a:rPr>
              <a:t>Focus on strengths, capability, and what is going well.</a:t>
            </a:r>
            <a:endParaRPr b="0" i="0" sz="2500" u="none" cap="none" strike="noStrike">
              <a:solidFill>
                <a:schemeClr val="dk1"/>
              </a:solidFill>
              <a:latin typeface="Cabin"/>
              <a:ea typeface="Cabin"/>
              <a:cs typeface="Cabin"/>
              <a:sym typeface="Cabin"/>
            </a:endParaRPr>
          </a:p>
        </p:txBody>
      </p:sp>
      <p:sp>
        <p:nvSpPr>
          <p:cNvPr id="284" name="Google Shape;284;g37d16a9a496_0_189"/>
          <p:cNvSpPr txBox="1"/>
          <p:nvPr/>
        </p:nvSpPr>
        <p:spPr>
          <a:xfrm>
            <a:off x="7881475" y="4114797"/>
            <a:ext cx="4255200" cy="1102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US" sz="2500" u="none" cap="none" strike="noStrike">
                <a:solidFill>
                  <a:schemeClr val="dk1"/>
                </a:solidFill>
                <a:latin typeface="Cabin"/>
                <a:ea typeface="Cabin"/>
                <a:cs typeface="Cabin"/>
                <a:sym typeface="Cabin"/>
              </a:rPr>
              <a:t>Focus on what is in control and what choices one has</a:t>
            </a:r>
            <a:endParaRPr b="0" i="0" sz="2500" u="none" cap="none" strike="noStrike">
              <a:solidFill>
                <a:schemeClr val="dk1"/>
              </a:solidFill>
              <a:latin typeface="Poppins"/>
              <a:ea typeface="Poppins"/>
              <a:cs typeface="Poppins"/>
              <a:sym typeface="Poppins"/>
            </a:endParaRPr>
          </a:p>
        </p:txBody>
      </p:sp>
      <p:sp>
        <p:nvSpPr>
          <p:cNvPr id="285" name="Google Shape;285;g37d16a9a496_0_189"/>
          <p:cNvSpPr txBox="1"/>
          <p:nvPr/>
        </p:nvSpPr>
        <p:spPr>
          <a:xfrm>
            <a:off x="1880700" y="6025200"/>
            <a:ext cx="4977300" cy="11022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chemeClr val="dk1"/>
              </a:buClr>
              <a:buSzPts val="1100"/>
              <a:buFont typeface="Arial"/>
              <a:buNone/>
            </a:pPr>
            <a:r>
              <a:rPr b="0" i="0" lang="en-US" sz="2500" u="none" cap="none" strike="noStrike">
                <a:solidFill>
                  <a:schemeClr val="dk1"/>
                </a:solidFill>
                <a:latin typeface="Cabin"/>
                <a:ea typeface="Cabin"/>
                <a:cs typeface="Cabin"/>
                <a:sym typeface="Cabin"/>
              </a:rPr>
              <a:t>Focus on connection and belonging and make the athlete </a:t>
            </a:r>
            <a:r>
              <a:rPr b="0" i="0" lang="en-US" sz="1500" u="none" cap="none" strike="noStrike">
                <a:solidFill>
                  <a:schemeClr val="lt1"/>
                </a:solidFill>
                <a:latin typeface="Cabin"/>
                <a:ea typeface="Cabin"/>
                <a:cs typeface="Cabin"/>
                <a:sym typeface="Cabin"/>
              </a:rPr>
              <a:t>feel seen.</a:t>
            </a:r>
            <a:endParaRPr b="0" i="0" sz="2500" u="none" cap="none" strike="noStrike">
              <a:solidFill>
                <a:schemeClr val="dk1"/>
              </a:solidFill>
              <a:latin typeface="Poppins"/>
              <a:ea typeface="Poppins"/>
              <a:cs typeface="Poppins"/>
              <a:sym typeface="Poppi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g37dc8debe14_0_93"/>
          <p:cNvSpPr txBox="1"/>
          <p:nvPr>
            <p:ph type="title"/>
          </p:nvPr>
        </p:nvSpPr>
        <p:spPr>
          <a:xfrm>
            <a:off x="799295" y="177192"/>
            <a:ext cx="13167300" cy="1371600"/>
          </a:xfrm>
          <a:prstGeom prst="rect">
            <a:avLst/>
          </a:prstGeom>
          <a:noFill/>
          <a:ln>
            <a:noFill/>
          </a:ln>
        </p:spPr>
        <p:txBody>
          <a:bodyPr anchorCtr="0" anchor="ctr" bIns="65300" lIns="130600" spcFirstLastPara="1" rIns="130600" wrap="square" tIns="65300">
            <a:normAutofit/>
          </a:bodyPr>
          <a:lstStyle/>
          <a:p>
            <a:pPr indent="0" lvl="0" marL="0" rtl="0" algn="ctr">
              <a:lnSpc>
                <a:spcPct val="100000"/>
              </a:lnSpc>
              <a:spcBef>
                <a:spcPts val="0"/>
              </a:spcBef>
              <a:spcAft>
                <a:spcPts val="0"/>
              </a:spcAft>
              <a:buClr>
                <a:schemeClr val="dk1"/>
              </a:buClr>
              <a:buSzPts val="6300"/>
              <a:buFont typeface="Calibri"/>
              <a:buNone/>
            </a:pPr>
            <a:r>
              <a:rPr lang="en-US"/>
              <a:t>Thanks for coming!</a:t>
            </a:r>
            <a:endParaRPr/>
          </a:p>
        </p:txBody>
      </p:sp>
      <p:sp>
        <p:nvSpPr>
          <p:cNvPr id="291" name="Google Shape;291;g37dc8debe14_0_93"/>
          <p:cNvSpPr txBox="1"/>
          <p:nvPr>
            <p:ph idx="1" type="body"/>
          </p:nvPr>
        </p:nvSpPr>
        <p:spPr>
          <a:xfrm>
            <a:off x="731550" y="1700350"/>
            <a:ext cx="13167300" cy="5275500"/>
          </a:xfrm>
          <a:prstGeom prst="rect">
            <a:avLst/>
          </a:prstGeom>
          <a:noFill/>
          <a:ln>
            <a:noFill/>
          </a:ln>
        </p:spPr>
        <p:txBody>
          <a:bodyPr anchorCtr="0" anchor="t" bIns="65300" lIns="130600" spcFirstLastPara="1" rIns="130600" wrap="square" tIns="65300">
            <a:noAutofit/>
          </a:bodyPr>
          <a:lstStyle/>
          <a:p>
            <a:pPr indent="0" lvl="0" marL="0" rtl="0" algn="ctr">
              <a:lnSpc>
                <a:spcPct val="100000"/>
              </a:lnSpc>
              <a:spcBef>
                <a:spcPts val="0"/>
              </a:spcBef>
              <a:spcAft>
                <a:spcPts val="0"/>
              </a:spcAft>
              <a:buClr>
                <a:schemeClr val="dk1"/>
              </a:buClr>
              <a:buSzPts val="1100"/>
              <a:buFont typeface="Arial"/>
              <a:buNone/>
            </a:pPr>
            <a:r>
              <a:rPr lang="en-US" sz="4900">
                <a:latin typeface="Cabin"/>
                <a:ea typeface="Cabin"/>
                <a:cs typeface="Cabin"/>
                <a:sym typeface="Cabin"/>
              </a:rPr>
              <a:t>Feel free to reach out with any questions!</a:t>
            </a:r>
            <a:endParaRPr sz="4900">
              <a:latin typeface="Cabin"/>
              <a:ea typeface="Cabin"/>
              <a:cs typeface="Cabin"/>
              <a:sym typeface="Cabin"/>
            </a:endParaRPr>
          </a:p>
          <a:p>
            <a:pPr indent="0" lvl="0" marL="0" rtl="0" algn="ctr">
              <a:lnSpc>
                <a:spcPct val="100000"/>
              </a:lnSpc>
              <a:spcBef>
                <a:spcPts val="0"/>
              </a:spcBef>
              <a:spcAft>
                <a:spcPts val="0"/>
              </a:spcAft>
              <a:buClr>
                <a:schemeClr val="dk1"/>
              </a:buClr>
              <a:buSzPts val="1100"/>
              <a:buFont typeface="Arial"/>
              <a:buNone/>
            </a:pPr>
            <a:r>
              <a:t/>
            </a:r>
            <a:endParaRPr sz="4900">
              <a:latin typeface="Cabin"/>
              <a:ea typeface="Cabin"/>
              <a:cs typeface="Cabin"/>
              <a:sym typeface="Cabin"/>
            </a:endParaRPr>
          </a:p>
          <a:p>
            <a:pPr indent="0" lvl="0" marL="0" rtl="0" algn="ctr">
              <a:lnSpc>
                <a:spcPct val="100000"/>
              </a:lnSpc>
              <a:spcBef>
                <a:spcPts val="0"/>
              </a:spcBef>
              <a:spcAft>
                <a:spcPts val="0"/>
              </a:spcAft>
              <a:buClr>
                <a:schemeClr val="dk1"/>
              </a:buClr>
              <a:buSzPts val="1100"/>
              <a:buFont typeface="Arial"/>
              <a:buNone/>
            </a:pPr>
            <a:r>
              <a:rPr lang="en-US" sz="4900">
                <a:latin typeface="Cabin"/>
                <a:ea typeface="Cabin"/>
                <a:cs typeface="Cabin"/>
                <a:sym typeface="Cabin"/>
              </a:rPr>
              <a:t>jasmine.haas@brainwavesperformance.org</a:t>
            </a:r>
            <a:endParaRPr sz="4900">
              <a:latin typeface="Cabin"/>
              <a:ea typeface="Cabin"/>
              <a:cs typeface="Cabin"/>
              <a:sym typeface="Cabin"/>
            </a:endParaRPr>
          </a:p>
          <a:p>
            <a:pPr indent="0" lvl="0" marL="1061303" rtl="0" algn="l">
              <a:lnSpc>
                <a:spcPct val="100000"/>
              </a:lnSpc>
              <a:spcBef>
                <a:spcPts val="0"/>
              </a:spcBef>
              <a:spcAft>
                <a:spcPts val="0"/>
              </a:spcAft>
              <a:buSzPts val="1800"/>
              <a:buNone/>
            </a:pPr>
            <a:r>
              <a:t/>
            </a:r>
            <a:endParaRPr b="1" sz="4900">
              <a:latin typeface="Arial"/>
              <a:ea typeface="Arial"/>
              <a:cs typeface="Arial"/>
              <a:sym typeface="Arial"/>
            </a:endParaRPr>
          </a:p>
          <a:p>
            <a:pPr indent="0" lvl="0" marL="0" rtl="0" algn="l">
              <a:lnSpc>
                <a:spcPct val="100000"/>
              </a:lnSpc>
              <a:spcBef>
                <a:spcPts val="0"/>
              </a:spcBef>
              <a:spcAft>
                <a:spcPts val="0"/>
              </a:spcAft>
              <a:buSzPts val="1800"/>
              <a:buNone/>
            </a:pPr>
            <a:r>
              <a:t/>
            </a:r>
            <a:endParaRPr b="1" sz="4900">
              <a:latin typeface="Arial"/>
              <a:ea typeface="Arial"/>
              <a:cs typeface="Arial"/>
              <a:sym typeface="Arial"/>
            </a:endParaRPr>
          </a:p>
          <a:p>
            <a:pPr indent="0" lvl="0" marL="0" rtl="0" algn="l">
              <a:lnSpc>
                <a:spcPct val="100000"/>
              </a:lnSpc>
              <a:spcBef>
                <a:spcPts val="620"/>
              </a:spcBef>
              <a:spcAft>
                <a:spcPts val="0"/>
              </a:spcAft>
              <a:buSzPts val="1800"/>
              <a:buNone/>
            </a:pPr>
            <a:r>
              <a:t/>
            </a:r>
            <a:endParaRPr b="1" sz="4900">
              <a:latin typeface="Arial"/>
              <a:ea typeface="Arial"/>
              <a:cs typeface="Arial"/>
              <a:sym typeface="Arial"/>
            </a:endParaRPr>
          </a:p>
          <a:p>
            <a:pPr indent="-489832" lvl="0" marL="489832" rtl="0" algn="l">
              <a:lnSpc>
                <a:spcPct val="100000"/>
              </a:lnSpc>
              <a:spcBef>
                <a:spcPts val="713"/>
              </a:spcBef>
              <a:spcAft>
                <a:spcPts val="0"/>
              </a:spcAft>
              <a:buClr>
                <a:schemeClr val="dk1"/>
              </a:buClr>
              <a:buSzPts val="4600"/>
              <a:buNone/>
            </a:pPr>
            <a:r>
              <a:t/>
            </a:r>
            <a:endParaRPr/>
          </a:p>
        </p:txBody>
      </p:sp>
      <p:sp>
        <p:nvSpPr>
          <p:cNvPr id="292" name="Google Shape;292;g37dc8debe14_0_93"/>
          <p:cNvSpPr/>
          <p:nvPr/>
        </p:nvSpPr>
        <p:spPr>
          <a:xfrm>
            <a:off x="0" y="7127400"/>
            <a:ext cx="14630400" cy="1102200"/>
          </a:xfrm>
          <a:prstGeom prst="rect">
            <a:avLst/>
          </a:prstGeom>
          <a:solidFill>
            <a:srgbClr val="1C2338"/>
          </a:solidFill>
          <a:ln cap="flat" cmpd="sng" w="9525">
            <a:solidFill>
              <a:srgbClr val="1C23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293" name="Google Shape;293;g37dc8debe14_0_93" title="Indigo Background Teal Text White Wave.JPEG"/>
          <p:cNvPicPr preferRelativeResize="0"/>
          <p:nvPr/>
        </p:nvPicPr>
        <p:blipFill rotWithShape="1">
          <a:blip r:embed="rId3">
            <a:alphaModFix/>
          </a:blip>
          <a:srcRect b="0" l="0" r="0" t="0"/>
          <a:stretch/>
        </p:blipFill>
        <p:spPr>
          <a:xfrm>
            <a:off x="5623646" y="7127396"/>
            <a:ext cx="1691562" cy="1102200"/>
          </a:xfrm>
          <a:prstGeom prst="rect">
            <a:avLst/>
          </a:prstGeom>
          <a:noFill/>
          <a:ln>
            <a:noFill/>
          </a:ln>
        </p:spPr>
      </p:pic>
      <p:pic>
        <p:nvPicPr>
          <p:cNvPr id="294" name="Google Shape;294;g37dc8debe14_0_93" title="Lac transparent logo.png"/>
          <p:cNvPicPr preferRelativeResize="0"/>
          <p:nvPr/>
        </p:nvPicPr>
        <p:blipFill rotWithShape="1">
          <a:blip r:embed="rId4">
            <a:alphaModFix/>
          </a:blip>
          <a:srcRect b="0" l="0" r="0" t="0"/>
          <a:stretch/>
        </p:blipFill>
        <p:spPr>
          <a:xfrm>
            <a:off x="7315199" y="7198288"/>
            <a:ext cx="1665024" cy="11894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
          <p:cNvSpPr txBox="1"/>
          <p:nvPr>
            <p:ph type="title"/>
          </p:nvPr>
        </p:nvSpPr>
        <p:spPr>
          <a:xfrm>
            <a:off x="731520" y="329567"/>
            <a:ext cx="13167360" cy="1371600"/>
          </a:xfrm>
          <a:prstGeom prst="rect">
            <a:avLst/>
          </a:prstGeom>
          <a:noFill/>
          <a:ln>
            <a:noFill/>
          </a:ln>
        </p:spPr>
        <p:txBody>
          <a:bodyPr anchorCtr="0" anchor="ctr" bIns="65300" lIns="130600" spcFirstLastPara="1" rIns="130600" wrap="square" tIns="65300">
            <a:normAutofit/>
          </a:bodyPr>
          <a:lstStyle/>
          <a:p>
            <a:pPr indent="0" lvl="0" marL="0" rtl="0" algn="ctr">
              <a:lnSpc>
                <a:spcPct val="100000"/>
              </a:lnSpc>
              <a:spcBef>
                <a:spcPts val="0"/>
              </a:spcBef>
              <a:spcAft>
                <a:spcPts val="0"/>
              </a:spcAft>
              <a:buClr>
                <a:schemeClr val="dk1"/>
              </a:buClr>
              <a:buSzPts val="6300"/>
              <a:buFont typeface="Calibri"/>
              <a:buNone/>
            </a:pPr>
            <a:r>
              <a:rPr lang="en-US"/>
              <a:t>About Me</a:t>
            </a:r>
            <a:endParaRPr/>
          </a:p>
        </p:txBody>
      </p:sp>
      <p:sp>
        <p:nvSpPr>
          <p:cNvPr id="101" name="Google Shape;101;p2"/>
          <p:cNvSpPr txBox="1"/>
          <p:nvPr>
            <p:ph idx="1" type="body"/>
          </p:nvPr>
        </p:nvSpPr>
        <p:spPr>
          <a:xfrm>
            <a:off x="962025" y="1920250"/>
            <a:ext cx="12936900" cy="4516800"/>
          </a:xfrm>
          <a:prstGeom prst="rect">
            <a:avLst/>
          </a:prstGeom>
          <a:noFill/>
          <a:ln>
            <a:noFill/>
          </a:ln>
        </p:spPr>
        <p:txBody>
          <a:bodyPr anchorCtr="0" anchor="t" bIns="65300" lIns="130600" spcFirstLastPara="1" rIns="130600" wrap="square" tIns="65300">
            <a:normAutofit fontScale="77500" lnSpcReduction="10000"/>
          </a:bodyPr>
          <a:lstStyle/>
          <a:p>
            <a:pPr indent="-358979" lvl="1" marL="1061303" rtl="0" algn="l">
              <a:lnSpc>
                <a:spcPct val="100000"/>
              </a:lnSpc>
              <a:spcBef>
                <a:spcPts val="620"/>
              </a:spcBef>
              <a:spcAft>
                <a:spcPts val="0"/>
              </a:spcAft>
              <a:buClr>
                <a:srgbClr val="000000"/>
              </a:buClr>
              <a:buSzPct val="75000"/>
              <a:buFont typeface="Arial"/>
              <a:buChar char="•"/>
            </a:pPr>
            <a:r>
              <a:rPr lang="en-US">
                <a:solidFill>
                  <a:srgbClr val="000000"/>
                </a:solidFill>
                <a:latin typeface="Arial"/>
                <a:ea typeface="Arial"/>
                <a:cs typeface="Arial"/>
                <a:sym typeface="Arial"/>
              </a:rPr>
              <a:t>B.S. Sport and Exercise Psychology, West Virginia University</a:t>
            </a:r>
            <a:endParaRPr>
              <a:solidFill>
                <a:srgbClr val="000000"/>
              </a:solidFill>
              <a:latin typeface="Arial"/>
              <a:ea typeface="Arial"/>
              <a:cs typeface="Arial"/>
              <a:sym typeface="Arial"/>
            </a:endParaRPr>
          </a:p>
          <a:p>
            <a:pPr indent="-358979" lvl="1" marL="1061303" rtl="0" algn="l">
              <a:lnSpc>
                <a:spcPct val="100000"/>
              </a:lnSpc>
              <a:spcBef>
                <a:spcPts val="620"/>
              </a:spcBef>
              <a:spcAft>
                <a:spcPts val="0"/>
              </a:spcAft>
              <a:buClr>
                <a:srgbClr val="000000"/>
              </a:buClr>
              <a:buSzPct val="75000"/>
              <a:buFont typeface="Arial"/>
              <a:buChar char="•"/>
            </a:pPr>
            <a:r>
              <a:rPr lang="en-US">
                <a:solidFill>
                  <a:srgbClr val="000000"/>
                </a:solidFill>
                <a:latin typeface="Arial"/>
                <a:ea typeface="Arial"/>
                <a:cs typeface="Arial"/>
                <a:sym typeface="Arial"/>
              </a:rPr>
              <a:t>M.S. Sport Psychology, Ithaca College</a:t>
            </a:r>
            <a:endParaRPr>
              <a:solidFill>
                <a:srgbClr val="000000"/>
              </a:solidFill>
              <a:latin typeface="Arial"/>
              <a:ea typeface="Arial"/>
              <a:cs typeface="Arial"/>
              <a:sym typeface="Arial"/>
            </a:endParaRPr>
          </a:p>
          <a:p>
            <a:pPr indent="-358979" lvl="1" marL="1061303" rtl="0" algn="l">
              <a:lnSpc>
                <a:spcPct val="100000"/>
              </a:lnSpc>
              <a:spcBef>
                <a:spcPts val="620"/>
              </a:spcBef>
              <a:spcAft>
                <a:spcPts val="0"/>
              </a:spcAft>
              <a:buClr>
                <a:srgbClr val="000000"/>
              </a:buClr>
              <a:buSzPct val="75000"/>
              <a:buFont typeface="Arial"/>
              <a:buChar char="•"/>
            </a:pPr>
            <a:r>
              <a:rPr lang="en-US">
                <a:solidFill>
                  <a:srgbClr val="000000"/>
                </a:solidFill>
                <a:latin typeface="Arial"/>
                <a:ea typeface="Arial"/>
                <a:cs typeface="Arial"/>
                <a:sym typeface="Arial"/>
              </a:rPr>
              <a:t>Level II Master Resilience Trainer and Performance Expert for Army Tactical Athletes</a:t>
            </a:r>
            <a:endParaRPr>
              <a:solidFill>
                <a:srgbClr val="000000"/>
              </a:solidFill>
              <a:latin typeface="Arial"/>
              <a:ea typeface="Arial"/>
              <a:cs typeface="Arial"/>
              <a:sym typeface="Arial"/>
            </a:endParaRPr>
          </a:p>
          <a:p>
            <a:pPr indent="-358979" lvl="1" marL="1061303" rtl="0" algn="l">
              <a:lnSpc>
                <a:spcPct val="100000"/>
              </a:lnSpc>
              <a:spcBef>
                <a:spcPts val="620"/>
              </a:spcBef>
              <a:spcAft>
                <a:spcPts val="0"/>
              </a:spcAft>
              <a:buClr>
                <a:srgbClr val="000000"/>
              </a:buClr>
              <a:buSzPct val="75000"/>
              <a:buFont typeface="Arial"/>
              <a:buChar char="•"/>
            </a:pPr>
            <a:r>
              <a:rPr lang="en-US">
                <a:solidFill>
                  <a:srgbClr val="000000"/>
                </a:solidFill>
                <a:latin typeface="Arial"/>
                <a:ea typeface="Arial"/>
                <a:cs typeface="Arial"/>
                <a:sym typeface="Arial"/>
              </a:rPr>
              <a:t>Association for Applied Sport Psychology Certified Mental Performance Consultant</a:t>
            </a:r>
            <a:endParaRPr>
              <a:solidFill>
                <a:srgbClr val="000000"/>
              </a:solidFill>
              <a:latin typeface="Arial"/>
              <a:ea typeface="Arial"/>
              <a:cs typeface="Arial"/>
              <a:sym typeface="Arial"/>
            </a:endParaRPr>
          </a:p>
          <a:p>
            <a:pPr indent="-358979" lvl="1" marL="1061303" rtl="0" algn="l">
              <a:lnSpc>
                <a:spcPct val="100000"/>
              </a:lnSpc>
              <a:spcBef>
                <a:spcPts val="620"/>
              </a:spcBef>
              <a:spcAft>
                <a:spcPts val="0"/>
              </a:spcAft>
              <a:buClr>
                <a:srgbClr val="000000"/>
              </a:buClr>
              <a:buSzPct val="75000"/>
              <a:buFont typeface="Arial"/>
              <a:buChar char="•"/>
            </a:pPr>
            <a:r>
              <a:rPr lang="en-US">
                <a:solidFill>
                  <a:srgbClr val="000000"/>
                </a:solidFill>
                <a:latin typeface="Arial"/>
                <a:ea typeface="Arial"/>
                <a:cs typeface="Arial"/>
                <a:sym typeface="Arial"/>
              </a:rPr>
              <a:t>Director of Mental Performance, Lakeside Aquatic Club</a:t>
            </a:r>
            <a:endParaRPr>
              <a:solidFill>
                <a:srgbClr val="000000"/>
              </a:solidFill>
              <a:latin typeface="Arial"/>
              <a:ea typeface="Arial"/>
              <a:cs typeface="Arial"/>
              <a:sym typeface="Arial"/>
            </a:endParaRPr>
          </a:p>
          <a:p>
            <a:pPr indent="-358981" lvl="1" marL="1061304" rtl="0" algn="l">
              <a:lnSpc>
                <a:spcPct val="100000"/>
              </a:lnSpc>
              <a:spcBef>
                <a:spcPts val="620"/>
              </a:spcBef>
              <a:spcAft>
                <a:spcPts val="0"/>
              </a:spcAft>
              <a:buClr>
                <a:srgbClr val="000000"/>
              </a:buClr>
              <a:buSzPct val="75000"/>
              <a:buFont typeface="Arial"/>
              <a:buChar char="•"/>
            </a:pPr>
            <a:r>
              <a:rPr lang="en-US">
                <a:solidFill>
                  <a:srgbClr val="000000"/>
                </a:solidFill>
                <a:latin typeface="Arial"/>
                <a:ea typeface="Arial"/>
                <a:cs typeface="Arial"/>
                <a:sym typeface="Arial"/>
              </a:rPr>
              <a:t>Owner, BrainWaves Performance</a:t>
            </a:r>
            <a:endParaRPr>
              <a:solidFill>
                <a:srgbClr val="000000"/>
              </a:solidFill>
              <a:latin typeface="Arial"/>
              <a:ea typeface="Arial"/>
              <a:cs typeface="Arial"/>
              <a:sym typeface="Arial"/>
            </a:endParaRPr>
          </a:p>
          <a:p>
            <a:pPr indent="-489833" lvl="0" marL="489833" rtl="0" algn="l">
              <a:lnSpc>
                <a:spcPct val="100000"/>
              </a:lnSpc>
              <a:spcBef>
                <a:spcPts val="713"/>
              </a:spcBef>
              <a:spcAft>
                <a:spcPts val="0"/>
              </a:spcAft>
              <a:buClr>
                <a:schemeClr val="dk1"/>
              </a:buClr>
              <a:buSzPct val="100000"/>
              <a:buNone/>
            </a:pPr>
            <a:r>
              <a:t/>
            </a:r>
            <a:endParaRPr/>
          </a:p>
        </p:txBody>
      </p:sp>
      <p:sp>
        <p:nvSpPr>
          <p:cNvPr id="102" name="Google Shape;102;p2"/>
          <p:cNvSpPr/>
          <p:nvPr/>
        </p:nvSpPr>
        <p:spPr>
          <a:xfrm>
            <a:off x="0" y="7127400"/>
            <a:ext cx="14630400" cy="1102200"/>
          </a:xfrm>
          <a:prstGeom prst="rect">
            <a:avLst/>
          </a:prstGeom>
          <a:solidFill>
            <a:srgbClr val="1C2338"/>
          </a:solidFill>
          <a:ln cap="flat" cmpd="sng" w="9525">
            <a:solidFill>
              <a:srgbClr val="1C23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103" name="Google Shape;103;p2" title="Indigo Background Teal Text White Wave.JPEG"/>
          <p:cNvPicPr preferRelativeResize="0"/>
          <p:nvPr/>
        </p:nvPicPr>
        <p:blipFill rotWithShape="1">
          <a:blip r:embed="rId3">
            <a:alphaModFix/>
          </a:blip>
          <a:srcRect b="0" l="0" r="0" t="0"/>
          <a:stretch/>
        </p:blipFill>
        <p:spPr>
          <a:xfrm>
            <a:off x="5623646" y="7127396"/>
            <a:ext cx="1691562" cy="1102200"/>
          </a:xfrm>
          <a:prstGeom prst="rect">
            <a:avLst/>
          </a:prstGeom>
          <a:noFill/>
          <a:ln>
            <a:noFill/>
          </a:ln>
        </p:spPr>
      </p:pic>
      <p:pic>
        <p:nvPicPr>
          <p:cNvPr id="104" name="Google Shape;104;p2" title="Lac transparent logo.png"/>
          <p:cNvPicPr preferRelativeResize="0"/>
          <p:nvPr/>
        </p:nvPicPr>
        <p:blipFill rotWithShape="1">
          <a:blip r:embed="rId4">
            <a:alphaModFix/>
          </a:blip>
          <a:srcRect b="0" l="0" r="0" t="0"/>
          <a:stretch/>
        </p:blipFill>
        <p:spPr>
          <a:xfrm>
            <a:off x="7315199" y="7198288"/>
            <a:ext cx="1665024" cy="1189426"/>
          </a:xfrm>
          <a:prstGeom prst="rect">
            <a:avLst/>
          </a:prstGeom>
          <a:noFill/>
          <a:ln>
            <a:noFill/>
          </a:ln>
        </p:spPr>
      </p:pic>
      <p:pic>
        <p:nvPicPr>
          <p:cNvPr id="105" name="Google Shape;105;p2" title="DSC_7516.JPG"/>
          <p:cNvPicPr preferRelativeResize="0"/>
          <p:nvPr/>
        </p:nvPicPr>
        <p:blipFill rotWithShape="1">
          <a:blip r:embed="rId5">
            <a:alphaModFix/>
          </a:blip>
          <a:srcRect b="0" l="0" r="0" t="0"/>
          <a:stretch/>
        </p:blipFill>
        <p:spPr>
          <a:xfrm>
            <a:off x="0" y="0"/>
            <a:ext cx="1691549" cy="253793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g37dc8debe14_0_8"/>
          <p:cNvSpPr txBox="1"/>
          <p:nvPr>
            <p:ph type="title"/>
          </p:nvPr>
        </p:nvSpPr>
        <p:spPr>
          <a:xfrm>
            <a:off x="799295" y="177192"/>
            <a:ext cx="13167300" cy="1371600"/>
          </a:xfrm>
          <a:prstGeom prst="rect">
            <a:avLst/>
          </a:prstGeom>
          <a:noFill/>
          <a:ln>
            <a:noFill/>
          </a:ln>
        </p:spPr>
        <p:txBody>
          <a:bodyPr anchorCtr="0" anchor="ctr" bIns="65300" lIns="130600" spcFirstLastPara="1" rIns="130600" wrap="square" tIns="65300">
            <a:normAutofit/>
          </a:bodyPr>
          <a:lstStyle/>
          <a:p>
            <a:pPr indent="0" lvl="0" marL="0" rtl="0" algn="ctr">
              <a:lnSpc>
                <a:spcPct val="100000"/>
              </a:lnSpc>
              <a:spcBef>
                <a:spcPts val="0"/>
              </a:spcBef>
              <a:spcAft>
                <a:spcPts val="0"/>
              </a:spcAft>
              <a:buClr>
                <a:schemeClr val="dk1"/>
              </a:buClr>
              <a:buSzPts val="6300"/>
              <a:buFont typeface="Calibri"/>
              <a:buNone/>
            </a:pPr>
            <a:r>
              <a:rPr lang="en-US"/>
              <a:t>Activity: House of Cards</a:t>
            </a:r>
            <a:endParaRPr/>
          </a:p>
        </p:txBody>
      </p:sp>
      <p:sp>
        <p:nvSpPr>
          <p:cNvPr id="111" name="Google Shape;111;g37dc8debe14_0_8"/>
          <p:cNvSpPr txBox="1"/>
          <p:nvPr>
            <p:ph idx="1" type="body"/>
          </p:nvPr>
        </p:nvSpPr>
        <p:spPr>
          <a:xfrm>
            <a:off x="731550" y="1700350"/>
            <a:ext cx="13235100" cy="5275500"/>
          </a:xfrm>
          <a:prstGeom prst="rect">
            <a:avLst/>
          </a:prstGeom>
          <a:noFill/>
          <a:ln>
            <a:noFill/>
          </a:ln>
        </p:spPr>
        <p:txBody>
          <a:bodyPr anchorCtr="0" anchor="t" bIns="65300" lIns="130600" spcFirstLastPara="1" rIns="130600" wrap="square" tIns="65300">
            <a:normAutofit/>
          </a:bodyPr>
          <a:lstStyle/>
          <a:p>
            <a:pPr indent="0" lvl="0" marL="914400" rtl="0" algn="l">
              <a:lnSpc>
                <a:spcPct val="100000"/>
              </a:lnSpc>
              <a:spcBef>
                <a:spcPts val="620"/>
              </a:spcBef>
              <a:spcAft>
                <a:spcPts val="0"/>
              </a:spcAft>
              <a:buNone/>
            </a:pPr>
            <a:r>
              <a:t/>
            </a:r>
            <a:endParaRPr sz="3000">
              <a:latin typeface="Cabin"/>
              <a:ea typeface="Cabin"/>
              <a:cs typeface="Cabin"/>
              <a:sym typeface="Cabin"/>
            </a:endParaRPr>
          </a:p>
          <a:p>
            <a:pPr indent="-288453" lvl="2" marL="1632775" rtl="0" algn="l">
              <a:lnSpc>
                <a:spcPct val="100000"/>
              </a:lnSpc>
              <a:spcBef>
                <a:spcPts val="0"/>
              </a:spcBef>
              <a:spcAft>
                <a:spcPts val="0"/>
              </a:spcAft>
              <a:buSzPts val="1200"/>
              <a:buFont typeface="Arial"/>
              <a:buChar char="•"/>
            </a:pPr>
            <a:r>
              <a:t/>
            </a:r>
            <a:endParaRPr b="1" sz="1200">
              <a:latin typeface="Arial"/>
              <a:ea typeface="Arial"/>
              <a:cs typeface="Arial"/>
              <a:sym typeface="Arial"/>
            </a:endParaRPr>
          </a:p>
          <a:p>
            <a:pPr indent="0" lvl="0" marL="1061303" rtl="0" algn="l">
              <a:lnSpc>
                <a:spcPct val="100000"/>
              </a:lnSpc>
              <a:spcBef>
                <a:spcPts val="0"/>
              </a:spcBef>
              <a:spcAft>
                <a:spcPts val="0"/>
              </a:spcAft>
              <a:buSzPts val="2880"/>
              <a:buNone/>
            </a:pPr>
            <a:r>
              <a:t/>
            </a:r>
            <a:endParaRPr b="1" sz="1200">
              <a:latin typeface="Arial"/>
              <a:ea typeface="Arial"/>
              <a:cs typeface="Arial"/>
              <a:sym typeface="Arial"/>
            </a:endParaRPr>
          </a:p>
          <a:p>
            <a:pPr indent="0" lvl="0" marL="0" rtl="0" algn="l">
              <a:lnSpc>
                <a:spcPct val="100000"/>
              </a:lnSpc>
              <a:spcBef>
                <a:spcPts val="0"/>
              </a:spcBef>
              <a:spcAft>
                <a:spcPts val="0"/>
              </a:spcAft>
              <a:buSzPts val="2880"/>
              <a:buNone/>
            </a:pPr>
            <a:r>
              <a:t/>
            </a:r>
            <a:endParaRPr sz="5432">
              <a:latin typeface="Arial"/>
              <a:ea typeface="Arial"/>
              <a:cs typeface="Arial"/>
              <a:sym typeface="Arial"/>
            </a:endParaRPr>
          </a:p>
          <a:p>
            <a:pPr indent="0" lvl="0" marL="0" rtl="0" algn="l">
              <a:lnSpc>
                <a:spcPct val="100000"/>
              </a:lnSpc>
              <a:spcBef>
                <a:spcPts val="620"/>
              </a:spcBef>
              <a:spcAft>
                <a:spcPts val="0"/>
              </a:spcAft>
              <a:buSzPts val="2880"/>
              <a:buNone/>
            </a:pPr>
            <a:r>
              <a:t/>
            </a:r>
            <a:endParaRPr>
              <a:latin typeface="Arial"/>
              <a:ea typeface="Arial"/>
              <a:cs typeface="Arial"/>
              <a:sym typeface="Arial"/>
            </a:endParaRPr>
          </a:p>
          <a:p>
            <a:pPr indent="-489832" lvl="0" marL="489832" rtl="0" algn="l">
              <a:lnSpc>
                <a:spcPct val="100000"/>
              </a:lnSpc>
              <a:spcBef>
                <a:spcPts val="713"/>
              </a:spcBef>
              <a:spcAft>
                <a:spcPts val="0"/>
              </a:spcAft>
              <a:buClr>
                <a:schemeClr val="dk1"/>
              </a:buClr>
              <a:buSzPts val="4600"/>
              <a:buNone/>
            </a:pPr>
            <a:r>
              <a:t/>
            </a:r>
            <a:endParaRPr/>
          </a:p>
        </p:txBody>
      </p:sp>
      <p:sp>
        <p:nvSpPr>
          <p:cNvPr id="112" name="Google Shape;112;g37dc8debe14_0_8"/>
          <p:cNvSpPr/>
          <p:nvPr/>
        </p:nvSpPr>
        <p:spPr>
          <a:xfrm>
            <a:off x="0" y="7127400"/>
            <a:ext cx="14630400" cy="1102200"/>
          </a:xfrm>
          <a:prstGeom prst="rect">
            <a:avLst/>
          </a:prstGeom>
          <a:solidFill>
            <a:srgbClr val="1C2338"/>
          </a:solidFill>
          <a:ln cap="flat" cmpd="sng" w="9525">
            <a:solidFill>
              <a:srgbClr val="1C23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113" name="Google Shape;113;g37dc8debe14_0_8" title="Indigo Background Teal Text White Wave.JPEG"/>
          <p:cNvPicPr preferRelativeResize="0"/>
          <p:nvPr/>
        </p:nvPicPr>
        <p:blipFill rotWithShape="1">
          <a:blip r:embed="rId3">
            <a:alphaModFix/>
          </a:blip>
          <a:srcRect b="0" l="0" r="0" t="0"/>
          <a:stretch/>
        </p:blipFill>
        <p:spPr>
          <a:xfrm>
            <a:off x="5623646" y="7127396"/>
            <a:ext cx="1691562" cy="1102200"/>
          </a:xfrm>
          <a:prstGeom prst="rect">
            <a:avLst/>
          </a:prstGeom>
          <a:noFill/>
          <a:ln>
            <a:noFill/>
          </a:ln>
        </p:spPr>
      </p:pic>
      <p:pic>
        <p:nvPicPr>
          <p:cNvPr id="114" name="Google Shape;114;g37dc8debe14_0_8" title="Lac transparent logo.png"/>
          <p:cNvPicPr preferRelativeResize="0"/>
          <p:nvPr/>
        </p:nvPicPr>
        <p:blipFill rotWithShape="1">
          <a:blip r:embed="rId4">
            <a:alphaModFix/>
          </a:blip>
          <a:srcRect b="0" l="0" r="0" t="0"/>
          <a:stretch/>
        </p:blipFill>
        <p:spPr>
          <a:xfrm>
            <a:off x="7315199" y="7198288"/>
            <a:ext cx="1665024" cy="1189426"/>
          </a:xfrm>
          <a:prstGeom prst="rect">
            <a:avLst/>
          </a:prstGeom>
          <a:noFill/>
          <a:ln>
            <a:noFill/>
          </a:ln>
        </p:spPr>
      </p:pic>
      <p:pic>
        <p:nvPicPr>
          <p:cNvPr descr="Playing cards (Provided by Getty Images)" id="115" name="Google Shape;115;g37dc8debe14_0_8"/>
          <p:cNvPicPr preferRelativeResize="0"/>
          <p:nvPr/>
        </p:nvPicPr>
        <p:blipFill>
          <a:blip r:embed="rId5">
            <a:alphaModFix/>
          </a:blip>
          <a:stretch>
            <a:fillRect/>
          </a:stretch>
        </p:blipFill>
        <p:spPr>
          <a:xfrm>
            <a:off x="4764426" y="1816862"/>
            <a:ext cx="5101548" cy="459587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g37dc8debe14_0_16"/>
          <p:cNvSpPr txBox="1"/>
          <p:nvPr>
            <p:ph type="title"/>
          </p:nvPr>
        </p:nvSpPr>
        <p:spPr>
          <a:xfrm>
            <a:off x="799295" y="177192"/>
            <a:ext cx="13167300" cy="1371600"/>
          </a:xfrm>
          <a:prstGeom prst="rect">
            <a:avLst/>
          </a:prstGeom>
          <a:noFill/>
          <a:ln>
            <a:noFill/>
          </a:ln>
        </p:spPr>
        <p:txBody>
          <a:bodyPr anchorCtr="0" anchor="ctr" bIns="65300" lIns="130600" spcFirstLastPara="1" rIns="130600" wrap="square" tIns="65300">
            <a:normAutofit/>
          </a:bodyPr>
          <a:lstStyle/>
          <a:p>
            <a:pPr indent="0" lvl="0" marL="0" rtl="0" algn="ctr">
              <a:lnSpc>
                <a:spcPct val="100000"/>
              </a:lnSpc>
              <a:spcBef>
                <a:spcPts val="0"/>
              </a:spcBef>
              <a:spcAft>
                <a:spcPts val="0"/>
              </a:spcAft>
              <a:buClr>
                <a:schemeClr val="dk1"/>
              </a:buClr>
              <a:buSzPts val="6300"/>
              <a:buFont typeface="Calibri"/>
              <a:buNone/>
            </a:pPr>
            <a:r>
              <a:rPr lang="en-US"/>
              <a:t>How are we defining failure?</a:t>
            </a:r>
            <a:endParaRPr/>
          </a:p>
        </p:txBody>
      </p:sp>
      <p:sp>
        <p:nvSpPr>
          <p:cNvPr id="121" name="Google Shape;121;g37dc8debe14_0_16"/>
          <p:cNvSpPr txBox="1"/>
          <p:nvPr>
            <p:ph idx="1" type="body"/>
          </p:nvPr>
        </p:nvSpPr>
        <p:spPr>
          <a:xfrm>
            <a:off x="731550" y="1700350"/>
            <a:ext cx="13432200" cy="5275500"/>
          </a:xfrm>
          <a:prstGeom prst="rect">
            <a:avLst/>
          </a:prstGeom>
          <a:noFill/>
          <a:ln>
            <a:noFill/>
          </a:ln>
        </p:spPr>
        <p:txBody>
          <a:bodyPr anchorCtr="0" anchor="t" bIns="65300" lIns="130600" spcFirstLastPara="1" rIns="130600" wrap="square" tIns="65300">
            <a:normAutofit/>
          </a:bodyPr>
          <a:lstStyle/>
          <a:p>
            <a:pPr indent="-401843" lvl="1" marL="1061303" rtl="0" algn="l">
              <a:lnSpc>
                <a:spcPct val="100000"/>
              </a:lnSpc>
              <a:spcBef>
                <a:spcPts val="620"/>
              </a:spcBef>
              <a:spcAft>
                <a:spcPts val="0"/>
              </a:spcAft>
              <a:buClr>
                <a:srgbClr val="000000"/>
              </a:buClr>
              <a:buSzPts val="3000"/>
              <a:buFont typeface="Arial"/>
              <a:buChar char="•"/>
            </a:pPr>
            <a:r>
              <a:rPr lang="en-US" sz="3000">
                <a:latin typeface="Cabin"/>
                <a:ea typeface="Cabin"/>
                <a:cs typeface="Cabin"/>
                <a:sym typeface="Cabin"/>
              </a:rPr>
              <a:t>As we did this activity, did you focus on only your house of cards or did you start looking at what others did?</a:t>
            </a:r>
            <a:endParaRPr sz="3000">
              <a:latin typeface="Cabin"/>
              <a:ea typeface="Cabin"/>
              <a:cs typeface="Cabin"/>
              <a:sym typeface="Cabin"/>
            </a:endParaRPr>
          </a:p>
          <a:p>
            <a:pPr indent="-401843" lvl="1" marL="1061303" rtl="0" algn="l">
              <a:lnSpc>
                <a:spcPct val="100000"/>
              </a:lnSpc>
              <a:spcBef>
                <a:spcPts val="620"/>
              </a:spcBef>
              <a:spcAft>
                <a:spcPts val="0"/>
              </a:spcAft>
              <a:buSzPts val="3000"/>
              <a:buFont typeface="Cabin"/>
              <a:buChar char="•"/>
            </a:pPr>
            <a:r>
              <a:rPr lang="en-US" sz="3000">
                <a:latin typeface="Cabin"/>
                <a:ea typeface="Cabin"/>
                <a:cs typeface="Cabin"/>
                <a:sym typeface="Cabin"/>
              </a:rPr>
              <a:t>If your house fell over, did you get discouraged? Why or why not?</a:t>
            </a:r>
            <a:endParaRPr sz="3000">
              <a:latin typeface="Cabin"/>
              <a:ea typeface="Cabin"/>
              <a:cs typeface="Cabin"/>
              <a:sym typeface="Cabin"/>
            </a:endParaRPr>
          </a:p>
          <a:p>
            <a:pPr indent="-401843" lvl="1" marL="1061303" rtl="0" algn="l">
              <a:lnSpc>
                <a:spcPct val="100000"/>
              </a:lnSpc>
              <a:spcBef>
                <a:spcPts val="620"/>
              </a:spcBef>
              <a:spcAft>
                <a:spcPts val="0"/>
              </a:spcAft>
              <a:buSzPts val="3000"/>
              <a:buFont typeface="Cabin"/>
              <a:buChar char="•"/>
            </a:pPr>
            <a:r>
              <a:rPr lang="en-US" sz="3000">
                <a:latin typeface="Cabin"/>
                <a:ea typeface="Cabin"/>
                <a:cs typeface="Cabin"/>
                <a:sym typeface="Cabin"/>
              </a:rPr>
              <a:t>Who won? How do you know?</a:t>
            </a:r>
            <a:endParaRPr sz="3000">
              <a:latin typeface="Cabin"/>
              <a:ea typeface="Cabin"/>
              <a:cs typeface="Cabin"/>
              <a:sym typeface="Cabin"/>
            </a:endParaRPr>
          </a:p>
          <a:p>
            <a:pPr indent="-288453" lvl="2" marL="1632775" rtl="0" algn="l">
              <a:lnSpc>
                <a:spcPct val="100000"/>
              </a:lnSpc>
              <a:spcBef>
                <a:spcPts val="0"/>
              </a:spcBef>
              <a:spcAft>
                <a:spcPts val="0"/>
              </a:spcAft>
              <a:buSzPts val="1200"/>
              <a:buFont typeface="Arial"/>
              <a:buChar char="•"/>
            </a:pPr>
            <a:r>
              <a:t/>
            </a:r>
            <a:endParaRPr b="1" sz="1200">
              <a:latin typeface="Arial"/>
              <a:ea typeface="Arial"/>
              <a:cs typeface="Arial"/>
              <a:sym typeface="Arial"/>
            </a:endParaRPr>
          </a:p>
          <a:p>
            <a:pPr indent="0" lvl="0" marL="1061303" rtl="0" algn="l">
              <a:lnSpc>
                <a:spcPct val="100000"/>
              </a:lnSpc>
              <a:spcBef>
                <a:spcPts val="0"/>
              </a:spcBef>
              <a:spcAft>
                <a:spcPts val="0"/>
              </a:spcAft>
              <a:buSzPts val="2880"/>
              <a:buNone/>
            </a:pPr>
            <a:r>
              <a:t/>
            </a:r>
            <a:endParaRPr b="1" sz="1200">
              <a:latin typeface="Arial"/>
              <a:ea typeface="Arial"/>
              <a:cs typeface="Arial"/>
              <a:sym typeface="Arial"/>
            </a:endParaRPr>
          </a:p>
          <a:p>
            <a:pPr indent="0" lvl="0" marL="0" rtl="0" algn="l">
              <a:lnSpc>
                <a:spcPct val="100000"/>
              </a:lnSpc>
              <a:spcBef>
                <a:spcPts val="0"/>
              </a:spcBef>
              <a:spcAft>
                <a:spcPts val="0"/>
              </a:spcAft>
              <a:buSzPts val="2880"/>
              <a:buNone/>
            </a:pPr>
            <a:r>
              <a:t/>
            </a:r>
            <a:endParaRPr sz="5432">
              <a:latin typeface="Arial"/>
              <a:ea typeface="Arial"/>
              <a:cs typeface="Arial"/>
              <a:sym typeface="Arial"/>
            </a:endParaRPr>
          </a:p>
          <a:p>
            <a:pPr indent="0" lvl="0" marL="0" rtl="0" algn="l">
              <a:lnSpc>
                <a:spcPct val="100000"/>
              </a:lnSpc>
              <a:spcBef>
                <a:spcPts val="620"/>
              </a:spcBef>
              <a:spcAft>
                <a:spcPts val="0"/>
              </a:spcAft>
              <a:buSzPts val="2880"/>
              <a:buNone/>
            </a:pPr>
            <a:r>
              <a:t/>
            </a:r>
            <a:endParaRPr>
              <a:latin typeface="Arial"/>
              <a:ea typeface="Arial"/>
              <a:cs typeface="Arial"/>
              <a:sym typeface="Arial"/>
            </a:endParaRPr>
          </a:p>
          <a:p>
            <a:pPr indent="-489832" lvl="0" marL="489832" rtl="0" algn="l">
              <a:lnSpc>
                <a:spcPct val="100000"/>
              </a:lnSpc>
              <a:spcBef>
                <a:spcPts val="713"/>
              </a:spcBef>
              <a:spcAft>
                <a:spcPts val="0"/>
              </a:spcAft>
              <a:buClr>
                <a:schemeClr val="dk1"/>
              </a:buClr>
              <a:buSzPts val="4600"/>
              <a:buNone/>
            </a:pPr>
            <a:r>
              <a:t/>
            </a:r>
            <a:endParaRPr/>
          </a:p>
        </p:txBody>
      </p:sp>
      <p:sp>
        <p:nvSpPr>
          <p:cNvPr id="122" name="Google Shape;122;g37dc8debe14_0_16"/>
          <p:cNvSpPr/>
          <p:nvPr/>
        </p:nvSpPr>
        <p:spPr>
          <a:xfrm>
            <a:off x="0" y="7127400"/>
            <a:ext cx="14630400" cy="1102200"/>
          </a:xfrm>
          <a:prstGeom prst="rect">
            <a:avLst/>
          </a:prstGeom>
          <a:solidFill>
            <a:srgbClr val="1C2338"/>
          </a:solidFill>
          <a:ln cap="flat" cmpd="sng" w="9525">
            <a:solidFill>
              <a:srgbClr val="1C23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123" name="Google Shape;123;g37dc8debe14_0_16" title="Indigo Background Teal Text White Wave.JPEG"/>
          <p:cNvPicPr preferRelativeResize="0"/>
          <p:nvPr/>
        </p:nvPicPr>
        <p:blipFill rotWithShape="1">
          <a:blip r:embed="rId3">
            <a:alphaModFix/>
          </a:blip>
          <a:srcRect b="0" l="0" r="0" t="0"/>
          <a:stretch/>
        </p:blipFill>
        <p:spPr>
          <a:xfrm>
            <a:off x="5623646" y="7127396"/>
            <a:ext cx="1691562" cy="1102200"/>
          </a:xfrm>
          <a:prstGeom prst="rect">
            <a:avLst/>
          </a:prstGeom>
          <a:noFill/>
          <a:ln>
            <a:noFill/>
          </a:ln>
        </p:spPr>
      </p:pic>
      <p:pic>
        <p:nvPicPr>
          <p:cNvPr id="124" name="Google Shape;124;g37dc8debe14_0_16" title="Lac transparent logo.png"/>
          <p:cNvPicPr preferRelativeResize="0"/>
          <p:nvPr/>
        </p:nvPicPr>
        <p:blipFill rotWithShape="1">
          <a:blip r:embed="rId4">
            <a:alphaModFix/>
          </a:blip>
          <a:srcRect b="0" l="0" r="0" t="0"/>
          <a:stretch/>
        </p:blipFill>
        <p:spPr>
          <a:xfrm>
            <a:off x="7315199" y="7198288"/>
            <a:ext cx="1665024" cy="11894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37d16a9a496_0_152"/>
          <p:cNvSpPr txBox="1"/>
          <p:nvPr>
            <p:ph type="title"/>
          </p:nvPr>
        </p:nvSpPr>
        <p:spPr>
          <a:xfrm>
            <a:off x="799295" y="177192"/>
            <a:ext cx="13167300" cy="1371600"/>
          </a:xfrm>
          <a:prstGeom prst="rect">
            <a:avLst/>
          </a:prstGeom>
          <a:noFill/>
          <a:ln>
            <a:noFill/>
          </a:ln>
        </p:spPr>
        <p:txBody>
          <a:bodyPr anchorCtr="0" anchor="ctr" bIns="65300" lIns="130600" spcFirstLastPara="1" rIns="130600" wrap="square" tIns="65300">
            <a:normAutofit/>
          </a:bodyPr>
          <a:lstStyle/>
          <a:p>
            <a:pPr indent="0" lvl="0" marL="0" rtl="0" algn="ctr">
              <a:lnSpc>
                <a:spcPct val="100000"/>
              </a:lnSpc>
              <a:spcBef>
                <a:spcPts val="0"/>
              </a:spcBef>
              <a:spcAft>
                <a:spcPts val="0"/>
              </a:spcAft>
              <a:buClr>
                <a:schemeClr val="dk1"/>
              </a:buClr>
              <a:buSzPts val="6300"/>
              <a:buFont typeface="Calibri"/>
              <a:buNone/>
            </a:pPr>
            <a:r>
              <a:rPr lang="en-US"/>
              <a:t>How “Failure” Shows up in our Body </a:t>
            </a:r>
            <a:endParaRPr/>
          </a:p>
        </p:txBody>
      </p:sp>
      <p:sp>
        <p:nvSpPr>
          <p:cNvPr id="130" name="Google Shape;130;g37d16a9a496_0_152"/>
          <p:cNvSpPr txBox="1"/>
          <p:nvPr>
            <p:ph idx="1" type="body"/>
          </p:nvPr>
        </p:nvSpPr>
        <p:spPr>
          <a:xfrm>
            <a:off x="731550" y="1700350"/>
            <a:ext cx="13167300" cy="5275500"/>
          </a:xfrm>
          <a:prstGeom prst="rect">
            <a:avLst/>
          </a:prstGeom>
          <a:noFill/>
          <a:ln>
            <a:noFill/>
          </a:ln>
        </p:spPr>
        <p:txBody>
          <a:bodyPr anchorCtr="0" anchor="t" bIns="65300" lIns="130600" spcFirstLastPara="1" rIns="130600" wrap="square" tIns="65300">
            <a:normAutofit/>
          </a:bodyPr>
          <a:lstStyle/>
          <a:p>
            <a:pPr indent="0" lvl="0" marL="1061303" rtl="0" algn="l">
              <a:lnSpc>
                <a:spcPct val="100000"/>
              </a:lnSpc>
              <a:spcBef>
                <a:spcPts val="620"/>
              </a:spcBef>
              <a:spcAft>
                <a:spcPts val="0"/>
              </a:spcAft>
              <a:buSzPts val="1800"/>
              <a:buNone/>
            </a:pPr>
            <a:r>
              <a:t/>
            </a:r>
            <a:endParaRPr b="1" sz="1200">
              <a:latin typeface="Arial"/>
              <a:ea typeface="Arial"/>
              <a:cs typeface="Arial"/>
              <a:sym typeface="Arial"/>
            </a:endParaRPr>
          </a:p>
          <a:p>
            <a:pPr indent="0" lvl="0" marL="1061303" rtl="0" algn="l">
              <a:lnSpc>
                <a:spcPct val="100000"/>
              </a:lnSpc>
              <a:spcBef>
                <a:spcPts val="0"/>
              </a:spcBef>
              <a:spcAft>
                <a:spcPts val="0"/>
              </a:spcAft>
              <a:buSzPts val="1800"/>
              <a:buNone/>
            </a:pPr>
            <a:r>
              <a:t/>
            </a:r>
            <a:endParaRPr b="1" sz="1200">
              <a:latin typeface="Arial"/>
              <a:ea typeface="Arial"/>
              <a:cs typeface="Arial"/>
              <a:sym typeface="Arial"/>
            </a:endParaRPr>
          </a:p>
          <a:p>
            <a:pPr indent="0" lvl="0" marL="0" rtl="0" algn="l">
              <a:lnSpc>
                <a:spcPct val="100000"/>
              </a:lnSpc>
              <a:spcBef>
                <a:spcPts val="0"/>
              </a:spcBef>
              <a:spcAft>
                <a:spcPts val="0"/>
              </a:spcAft>
              <a:buSzPts val="1800"/>
              <a:buNone/>
            </a:pPr>
            <a:r>
              <a:t/>
            </a:r>
            <a:endParaRPr sz="5432">
              <a:latin typeface="Arial"/>
              <a:ea typeface="Arial"/>
              <a:cs typeface="Arial"/>
              <a:sym typeface="Arial"/>
            </a:endParaRPr>
          </a:p>
          <a:p>
            <a:pPr indent="0" lvl="0" marL="0" rtl="0" algn="l">
              <a:lnSpc>
                <a:spcPct val="100000"/>
              </a:lnSpc>
              <a:spcBef>
                <a:spcPts val="620"/>
              </a:spcBef>
              <a:spcAft>
                <a:spcPts val="0"/>
              </a:spcAft>
              <a:buSzPts val="1800"/>
              <a:buNone/>
            </a:pPr>
            <a:r>
              <a:t/>
            </a:r>
            <a:endParaRPr>
              <a:latin typeface="Arial"/>
              <a:ea typeface="Arial"/>
              <a:cs typeface="Arial"/>
              <a:sym typeface="Arial"/>
            </a:endParaRPr>
          </a:p>
          <a:p>
            <a:pPr indent="-489832" lvl="0" marL="489832" rtl="0" algn="l">
              <a:lnSpc>
                <a:spcPct val="100000"/>
              </a:lnSpc>
              <a:spcBef>
                <a:spcPts val="713"/>
              </a:spcBef>
              <a:spcAft>
                <a:spcPts val="0"/>
              </a:spcAft>
              <a:buClr>
                <a:schemeClr val="dk1"/>
              </a:buClr>
              <a:buSzPts val="4600"/>
              <a:buNone/>
            </a:pPr>
            <a:r>
              <a:t/>
            </a:r>
            <a:endParaRPr/>
          </a:p>
        </p:txBody>
      </p:sp>
      <p:sp>
        <p:nvSpPr>
          <p:cNvPr id="131" name="Google Shape;131;g37d16a9a496_0_152"/>
          <p:cNvSpPr/>
          <p:nvPr/>
        </p:nvSpPr>
        <p:spPr>
          <a:xfrm>
            <a:off x="0" y="7127400"/>
            <a:ext cx="14630400" cy="1102200"/>
          </a:xfrm>
          <a:prstGeom prst="rect">
            <a:avLst/>
          </a:prstGeom>
          <a:solidFill>
            <a:srgbClr val="1C2338"/>
          </a:solidFill>
          <a:ln cap="flat" cmpd="sng" w="9525">
            <a:solidFill>
              <a:srgbClr val="1C23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132" name="Google Shape;132;g37d16a9a496_0_152" title="Indigo Background Teal Text White Wave.JPEG"/>
          <p:cNvPicPr preferRelativeResize="0"/>
          <p:nvPr/>
        </p:nvPicPr>
        <p:blipFill rotWithShape="1">
          <a:blip r:embed="rId3">
            <a:alphaModFix/>
          </a:blip>
          <a:srcRect b="0" l="0" r="0" t="0"/>
          <a:stretch/>
        </p:blipFill>
        <p:spPr>
          <a:xfrm>
            <a:off x="5623646" y="7127396"/>
            <a:ext cx="1691562" cy="1102200"/>
          </a:xfrm>
          <a:prstGeom prst="rect">
            <a:avLst/>
          </a:prstGeom>
          <a:noFill/>
          <a:ln>
            <a:noFill/>
          </a:ln>
        </p:spPr>
      </p:pic>
      <p:pic>
        <p:nvPicPr>
          <p:cNvPr id="133" name="Google Shape;133;g37d16a9a496_0_152" title="Lac transparent logo.png"/>
          <p:cNvPicPr preferRelativeResize="0"/>
          <p:nvPr/>
        </p:nvPicPr>
        <p:blipFill rotWithShape="1">
          <a:blip r:embed="rId4">
            <a:alphaModFix/>
          </a:blip>
          <a:srcRect b="0" l="0" r="0" t="0"/>
          <a:stretch/>
        </p:blipFill>
        <p:spPr>
          <a:xfrm>
            <a:off x="7315199" y="7198288"/>
            <a:ext cx="1665024" cy="1189426"/>
          </a:xfrm>
          <a:prstGeom prst="rect">
            <a:avLst/>
          </a:prstGeom>
          <a:noFill/>
          <a:ln>
            <a:noFill/>
          </a:ln>
        </p:spPr>
      </p:pic>
      <p:grpSp>
        <p:nvGrpSpPr>
          <p:cNvPr id="134" name="Google Shape;134;g37d16a9a496_0_152"/>
          <p:cNvGrpSpPr/>
          <p:nvPr/>
        </p:nvGrpSpPr>
        <p:grpSpPr>
          <a:xfrm>
            <a:off x="1528175" y="2339138"/>
            <a:ext cx="2025823" cy="2023466"/>
            <a:chOff x="0" y="0"/>
            <a:chExt cx="812800" cy="812800"/>
          </a:xfrm>
        </p:grpSpPr>
        <p:sp>
          <p:nvSpPr>
            <p:cNvPr id="135" name="Google Shape;135;g37d16a9a496_0_15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457200">
              <a:solidFill>
                <a:srgbClr val="24C569"/>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g37d16a9a496_0_152"/>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37" name="Google Shape;137;g37d16a9a496_0_152"/>
          <p:cNvGrpSpPr/>
          <p:nvPr/>
        </p:nvGrpSpPr>
        <p:grpSpPr>
          <a:xfrm>
            <a:off x="6337088" y="2481937"/>
            <a:ext cx="1982826" cy="1737888"/>
            <a:chOff x="0" y="0"/>
            <a:chExt cx="812800" cy="711200"/>
          </a:xfrm>
        </p:grpSpPr>
        <p:sp>
          <p:nvSpPr>
            <p:cNvPr id="138" name="Google Shape;138;g37d16a9a496_0_15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000000">
                <a:alpha val="0"/>
              </a:srgbClr>
            </a:solidFill>
            <a:ln cap="sq" cmpd="sng" w="457200">
              <a:solidFill>
                <a:srgbClr val="FFFF00"/>
              </a:solidFill>
              <a:prstDash val="solid"/>
              <a:miter lim="8000"/>
              <a:headEnd len="sm" w="sm" type="none"/>
              <a:tailEnd len="sm" w="sm" type="none"/>
            </a:ln>
          </p:spPr>
        </p:sp>
        <p:sp>
          <p:nvSpPr>
            <p:cNvPr id="139" name="Google Shape;139;g37d16a9a496_0_152"/>
            <p:cNvSpPr txBox="1"/>
            <p:nvPr/>
          </p:nvSpPr>
          <p:spPr>
            <a:xfrm>
              <a:off x="127000" y="282575"/>
              <a:ext cx="558900" cy="3777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40" name="Google Shape;140;g37d16a9a496_0_152"/>
          <p:cNvGrpSpPr/>
          <p:nvPr/>
        </p:nvGrpSpPr>
        <p:grpSpPr>
          <a:xfrm>
            <a:off x="11103025" y="2299564"/>
            <a:ext cx="1737035" cy="1815239"/>
            <a:chOff x="0" y="-47625"/>
            <a:chExt cx="812800" cy="860425"/>
          </a:xfrm>
        </p:grpSpPr>
        <p:sp>
          <p:nvSpPr>
            <p:cNvPr id="141" name="Google Shape;141;g37d16a9a496_0_152"/>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457200">
              <a:solidFill>
                <a:srgbClr val="FF0000"/>
              </a:solidFill>
              <a:prstDash val="solid"/>
              <a:miter lim="8000"/>
              <a:headEnd len="sm" w="sm" type="none"/>
              <a:tailEnd len="sm" w="sm" type="none"/>
            </a:ln>
          </p:spPr>
        </p:sp>
        <p:sp>
          <p:nvSpPr>
            <p:cNvPr id="142" name="Google Shape;142;g37d16a9a496_0_152"/>
            <p:cNvSpPr txBox="1"/>
            <p:nvPr/>
          </p:nvSpPr>
          <p:spPr>
            <a:xfrm>
              <a:off x="0" y="-47625"/>
              <a:ext cx="812700" cy="8604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g37d16a9a496_0_172"/>
          <p:cNvSpPr txBox="1"/>
          <p:nvPr>
            <p:ph type="title"/>
          </p:nvPr>
        </p:nvSpPr>
        <p:spPr>
          <a:xfrm>
            <a:off x="799295" y="177192"/>
            <a:ext cx="13167300" cy="1371600"/>
          </a:xfrm>
          <a:prstGeom prst="rect">
            <a:avLst/>
          </a:prstGeom>
          <a:noFill/>
          <a:ln>
            <a:noFill/>
          </a:ln>
        </p:spPr>
        <p:txBody>
          <a:bodyPr anchorCtr="0" anchor="ctr" bIns="65300" lIns="130600" spcFirstLastPara="1" rIns="130600" wrap="square" tIns="65300">
            <a:normAutofit/>
          </a:bodyPr>
          <a:lstStyle/>
          <a:p>
            <a:pPr indent="0" lvl="0" marL="0" rtl="0" algn="ctr">
              <a:lnSpc>
                <a:spcPct val="100000"/>
              </a:lnSpc>
              <a:spcBef>
                <a:spcPts val="0"/>
              </a:spcBef>
              <a:spcAft>
                <a:spcPts val="0"/>
              </a:spcAft>
              <a:buClr>
                <a:schemeClr val="dk1"/>
              </a:buClr>
              <a:buSzPts val="6300"/>
              <a:buFont typeface="Calibri"/>
              <a:buNone/>
            </a:pPr>
            <a:r>
              <a:rPr lang="en-US"/>
              <a:t>The Green Zone</a:t>
            </a:r>
            <a:endParaRPr/>
          </a:p>
        </p:txBody>
      </p:sp>
      <p:sp>
        <p:nvSpPr>
          <p:cNvPr id="148" name="Google Shape;148;g37d16a9a496_0_172"/>
          <p:cNvSpPr/>
          <p:nvPr/>
        </p:nvSpPr>
        <p:spPr>
          <a:xfrm>
            <a:off x="0" y="7127400"/>
            <a:ext cx="14630400" cy="1102200"/>
          </a:xfrm>
          <a:prstGeom prst="rect">
            <a:avLst/>
          </a:prstGeom>
          <a:solidFill>
            <a:srgbClr val="1C2338"/>
          </a:solidFill>
          <a:ln cap="flat" cmpd="sng" w="9525">
            <a:solidFill>
              <a:srgbClr val="1C23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149" name="Google Shape;149;g37d16a9a496_0_172" title="Indigo Background Teal Text White Wave.JPEG"/>
          <p:cNvPicPr preferRelativeResize="0"/>
          <p:nvPr/>
        </p:nvPicPr>
        <p:blipFill rotWithShape="1">
          <a:blip r:embed="rId3">
            <a:alphaModFix/>
          </a:blip>
          <a:srcRect b="0" l="0" r="0" t="0"/>
          <a:stretch/>
        </p:blipFill>
        <p:spPr>
          <a:xfrm>
            <a:off x="5623646" y="7127396"/>
            <a:ext cx="1691562" cy="1102200"/>
          </a:xfrm>
          <a:prstGeom prst="rect">
            <a:avLst/>
          </a:prstGeom>
          <a:noFill/>
          <a:ln>
            <a:noFill/>
          </a:ln>
        </p:spPr>
      </p:pic>
      <p:pic>
        <p:nvPicPr>
          <p:cNvPr id="150" name="Google Shape;150;g37d16a9a496_0_172" title="Lac transparent logo.png"/>
          <p:cNvPicPr preferRelativeResize="0"/>
          <p:nvPr/>
        </p:nvPicPr>
        <p:blipFill rotWithShape="1">
          <a:blip r:embed="rId4">
            <a:alphaModFix/>
          </a:blip>
          <a:srcRect b="0" l="0" r="0" t="0"/>
          <a:stretch/>
        </p:blipFill>
        <p:spPr>
          <a:xfrm>
            <a:off x="7315199" y="7198288"/>
            <a:ext cx="1665024" cy="1189426"/>
          </a:xfrm>
          <a:prstGeom prst="rect">
            <a:avLst/>
          </a:prstGeom>
          <a:noFill/>
          <a:ln>
            <a:noFill/>
          </a:ln>
        </p:spPr>
      </p:pic>
      <p:grpSp>
        <p:nvGrpSpPr>
          <p:cNvPr id="151" name="Google Shape;151;g37d16a9a496_0_172"/>
          <p:cNvGrpSpPr/>
          <p:nvPr/>
        </p:nvGrpSpPr>
        <p:grpSpPr>
          <a:xfrm>
            <a:off x="11940775" y="422113"/>
            <a:ext cx="2025823" cy="2023466"/>
            <a:chOff x="0" y="0"/>
            <a:chExt cx="812800" cy="812800"/>
          </a:xfrm>
        </p:grpSpPr>
        <p:sp>
          <p:nvSpPr>
            <p:cNvPr id="152" name="Google Shape;152;g37d16a9a496_0_17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457200">
              <a:solidFill>
                <a:srgbClr val="24C569"/>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g37d16a9a496_0_172"/>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154" name="Google Shape;154;g37d16a9a496_0_172"/>
          <p:cNvSpPr txBox="1"/>
          <p:nvPr/>
        </p:nvSpPr>
        <p:spPr>
          <a:xfrm>
            <a:off x="799299" y="1548800"/>
            <a:ext cx="10604400" cy="5532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bin"/>
                <a:ea typeface="Cabin"/>
                <a:cs typeface="Cabin"/>
                <a:sym typeface="Cabin"/>
              </a:rPr>
              <a:t>CHARACTERIZED BY:</a:t>
            </a:r>
            <a:endParaRPr b="1" i="0" sz="2000" u="none" cap="none" strike="noStrike">
              <a:solidFill>
                <a:schemeClr val="dk1"/>
              </a:solidFill>
              <a:latin typeface="Cabin"/>
              <a:ea typeface="Cabin"/>
              <a:cs typeface="Cabin"/>
              <a:sym typeface="Cabin"/>
            </a:endParaRPr>
          </a:p>
          <a:p>
            <a:pPr indent="-355600" lvl="0" marL="457200" marR="0" rtl="0" algn="l">
              <a:lnSpc>
                <a:spcPct val="100000"/>
              </a:lnSpc>
              <a:spcBef>
                <a:spcPts val="0"/>
              </a:spcBef>
              <a:spcAft>
                <a:spcPts val="0"/>
              </a:spcAft>
              <a:buClr>
                <a:schemeClr val="dk1"/>
              </a:buClr>
              <a:buSzPts val="2000"/>
              <a:buFont typeface="Cabin"/>
              <a:buChar char="●"/>
            </a:pPr>
            <a:r>
              <a:rPr b="1" i="0" lang="en-US" sz="2000" u="none" cap="none" strike="noStrike">
                <a:solidFill>
                  <a:schemeClr val="dk1"/>
                </a:solidFill>
                <a:latin typeface="Cabin"/>
                <a:ea typeface="Cabin"/>
                <a:cs typeface="Cabin"/>
                <a:sym typeface="Cabin"/>
              </a:rPr>
              <a:t>It’s the safe and social state</a:t>
            </a:r>
            <a:endParaRPr b="1" i="0" sz="2000" u="none" cap="none" strike="noStrike">
              <a:solidFill>
                <a:schemeClr val="dk1"/>
              </a:solidFill>
              <a:latin typeface="Cabin"/>
              <a:ea typeface="Cabin"/>
              <a:cs typeface="Cabin"/>
              <a:sym typeface="Cabin"/>
            </a:endParaRPr>
          </a:p>
          <a:p>
            <a:pPr indent="-355600" lvl="0" marL="457200" marR="0" rtl="0" algn="l">
              <a:lnSpc>
                <a:spcPct val="100000"/>
              </a:lnSpc>
              <a:spcBef>
                <a:spcPts val="0"/>
              </a:spcBef>
              <a:spcAft>
                <a:spcPts val="0"/>
              </a:spcAft>
              <a:buClr>
                <a:schemeClr val="dk1"/>
              </a:buClr>
              <a:buSzPts val="2000"/>
              <a:buFont typeface="Cabin"/>
              <a:buChar char="●"/>
            </a:pPr>
            <a:r>
              <a:rPr b="1" i="0" lang="en-US" sz="2000" u="none" cap="none" strike="noStrike">
                <a:solidFill>
                  <a:schemeClr val="dk1"/>
                </a:solidFill>
                <a:latin typeface="Cabin"/>
                <a:ea typeface="Cabin"/>
                <a:cs typeface="Cabin"/>
                <a:sym typeface="Cabin"/>
              </a:rPr>
              <a:t>Present, capable of connection</a:t>
            </a:r>
            <a:endParaRPr b="1" i="0" sz="2000" u="none" cap="none" strike="noStrike">
              <a:solidFill>
                <a:schemeClr val="dk1"/>
              </a:solidFill>
              <a:latin typeface="Cabin"/>
              <a:ea typeface="Cabin"/>
              <a:cs typeface="Cabin"/>
              <a:sym typeface="Cabin"/>
            </a:endParaRPr>
          </a:p>
          <a:p>
            <a:pPr indent="-355600" lvl="0" marL="457200" marR="0" rtl="0" algn="l">
              <a:lnSpc>
                <a:spcPct val="100000"/>
              </a:lnSpc>
              <a:spcBef>
                <a:spcPts val="0"/>
              </a:spcBef>
              <a:spcAft>
                <a:spcPts val="0"/>
              </a:spcAft>
              <a:buClr>
                <a:schemeClr val="dk1"/>
              </a:buClr>
              <a:buSzPts val="2000"/>
              <a:buFont typeface="Cabin"/>
              <a:buChar char="●"/>
            </a:pPr>
            <a:r>
              <a:rPr b="1" lang="en-US" sz="2000">
                <a:solidFill>
                  <a:schemeClr val="dk1"/>
                </a:solidFill>
                <a:latin typeface="Cabin"/>
                <a:ea typeface="Cabin"/>
                <a:cs typeface="Cabin"/>
                <a:sym typeface="Cabin"/>
              </a:rPr>
              <a:t>Ca</a:t>
            </a:r>
            <a:r>
              <a:rPr b="1" i="0" lang="en-US" sz="2000" u="none" cap="none" strike="noStrike">
                <a:solidFill>
                  <a:schemeClr val="dk1"/>
                </a:solidFill>
                <a:latin typeface="Cabin"/>
                <a:ea typeface="Cabin"/>
                <a:cs typeface="Cabin"/>
                <a:sym typeface="Cabin"/>
              </a:rPr>
              <a:t>n take complex instruction, control emotions, and access motor learning in this zone</a:t>
            </a:r>
            <a:endParaRPr b="1" i="0" sz="2000" u="none" cap="none" strike="noStrike">
              <a:solidFill>
                <a:schemeClr val="dk1"/>
              </a:solidFill>
              <a:latin typeface="Cabin"/>
              <a:ea typeface="Cabin"/>
              <a:cs typeface="Cabin"/>
              <a:sym typeface="Cabin"/>
            </a:endParaRPr>
          </a:p>
          <a:p>
            <a:pPr indent="-355600" lvl="0" marL="457200" marR="0" rtl="0" algn="l">
              <a:lnSpc>
                <a:spcPct val="100000"/>
              </a:lnSpc>
              <a:spcBef>
                <a:spcPts val="0"/>
              </a:spcBef>
              <a:spcAft>
                <a:spcPts val="0"/>
              </a:spcAft>
              <a:buClr>
                <a:schemeClr val="dk1"/>
              </a:buClr>
              <a:buSzPts val="2000"/>
              <a:buFont typeface="Cabin"/>
              <a:buChar char="●"/>
            </a:pPr>
            <a:r>
              <a:rPr b="1" i="0" lang="en-US" sz="2000" u="none" cap="none" strike="noStrike">
                <a:solidFill>
                  <a:schemeClr val="dk1"/>
                </a:solidFill>
                <a:latin typeface="Cabin"/>
                <a:ea typeface="Cabin"/>
                <a:cs typeface="Cabin"/>
                <a:sym typeface="Cabin"/>
              </a:rPr>
              <a:t>You can be hyped or calm in this zone</a:t>
            </a:r>
            <a:endParaRPr b="1" i="0" sz="2000" u="none" cap="none" strike="noStrike">
              <a:solidFill>
                <a:schemeClr val="dk1"/>
              </a:solidFill>
              <a:latin typeface="Cabin"/>
              <a:ea typeface="Cabin"/>
              <a:cs typeface="Cabin"/>
              <a:sym typeface="Cabin"/>
            </a:endParaRPr>
          </a:p>
          <a:p>
            <a:pPr indent="-355600" lvl="0" marL="457200" marR="0" rtl="0" algn="l">
              <a:lnSpc>
                <a:spcPct val="100000"/>
              </a:lnSpc>
              <a:spcBef>
                <a:spcPts val="0"/>
              </a:spcBef>
              <a:spcAft>
                <a:spcPts val="0"/>
              </a:spcAft>
              <a:buClr>
                <a:schemeClr val="dk1"/>
              </a:buClr>
              <a:buSzPts val="2000"/>
              <a:buFont typeface="Cabin"/>
              <a:buChar char="●"/>
            </a:pPr>
            <a:r>
              <a:rPr b="1" lang="en-US" sz="2000">
                <a:solidFill>
                  <a:schemeClr val="dk1"/>
                </a:solidFill>
                <a:latin typeface="Cabin"/>
                <a:ea typeface="Cabin"/>
                <a:cs typeface="Cabin"/>
                <a:sym typeface="Cabin"/>
              </a:rPr>
              <a:t>Breathing calm, </a:t>
            </a:r>
            <a:r>
              <a:rPr b="1" lang="en-US" sz="2000">
                <a:solidFill>
                  <a:schemeClr val="dk1"/>
                </a:solidFill>
                <a:latin typeface="Cabin"/>
                <a:ea typeface="Cabin"/>
                <a:cs typeface="Cabin"/>
                <a:sym typeface="Cabin"/>
              </a:rPr>
              <a:t>shoulders</a:t>
            </a:r>
            <a:r>
              <a:rPr b="1" lang="en-US" sz="2000">
                <a:solidFill>
                  <a:schemeClr val="dk1"/>
                </a:solidFill>
                <a:latin typeface="Cabin"/>
                <a:ea typeface="Cabin"/>
                <a:cs typeface="Cabin"/>
                <a:sym typeface="Cabin"/>
              </a:rPr>
              <a:t> loose</a:t>
            </a:r>
            <a:endParaRPr b="1" sz="2000">
              <a:solidFill>
                <a:schemeClr val="dk1"/>
              </a:solidFill>
              <a:latin typeface="Cabin"/>
              <a:ea typeface="Cabin"/>
              <a:cs typeface="Cabin"/>
              <a:sym typeface="Cabin"/>
            </a:endParaRPr>
          </a:p>
          <a:p>
            <a:pPr indent="-355600" lvl="0" marL="457200" marR="0" rtl="0" algn="l">
              <a:lnSpc>
                <a:spcPct val="100000"/>
              </a:lnSpc>
              <a:spcBef>
                <a:spcPts val="0"/>
              </a:spcBef>
              <a:spcAft>
                <a:spcPts val="0"/>
              </a:spcAft>
              <a:buClr>
                <a:schemeClr val="dk1"/>
              </a:buClr>
              <a:buSzPts val="2000"/>
              <a:buFont typeface="Cabin"/>
              <a:buChar char="●"/>
            </a:pPr>
            <a:r>
              <a:rPr b="1" lang="en-US" sz="2000">
                <a:solidFill>
                  <a:schemeClr val="dk1"/>
                </a:solidFill>
                <a:latin typeface="Cabin"/>
                <a:ea typeface="Cabin"/>
                <a:cs typeface="Cabin"/>
                <a:sym typeface="Cabin"/>
              </a:rPr>
              <a:t>Making jokes, energetic but in control, present</a:t>
            </a:r>
            <a:endParaRPr b="1" sz="2000">
              <a:solidFill>
                <a:schemeClr val="dk1"/>
              </a:solidFill>
              <a:latin typeface="Cabin"/>
              <a:ea typeface="Cabin"/>
              <a:cs typeface="Cabin"/>
              <a:sym typeface="Cabin"/>
            </a:endParaRPr>
          </a:p>
          <a:p>
            <a:pPr indent="-355600" lvl="0" marL="457200" marR="0" rtl="0" algn="l">
              <a:lnSpc>
                <a:spcPct val="100000"/>
              </a:lnSpc>
              <a:spcBef>
                <a:spcPts val="0"/>
              </a:spcBef>
              <a:spcAft>
                <a:spcPts val="0"/>
              </a:spcAft>
              <a:buClr>
                <a:schemeClr val="dk1"/>
              </a:buClr>
              <a:buSzPts val="2000"/>
              <a:buFont typeface="Cabin"/>
              <a:buChar char="●"/>
            </a:pPr>
            <a:r>
              <a:rPr b="1" lang="en-US" sz="2000">
                <a:solidFill>
                  <a:schemeClr val="dk1"/>
                </a:solidFill>
                <a:latin typeface="Cabin"/>
                <a:ea typeface="Cabin"/>
                <a:cs typeface="Cabin"/>
                <a:sym typeface="Cabin"/>
              </a:rPr>
              <a:t>Following routines</a:t>
            </a:r>
            <a:endParaRPr b="1" i="0" sz="2000" u="none" cap="none" strike="noStrike">
              <a:solidFill>
                <a:schemeClr val="dk1"/>
              </a:solidFill>
              <a:latin typeface="Cabin"/>
              <a:ea typeface="Cabin"/>
              <a:cs typeface="Cabin"/>
              <a:sym typeface="Cabin"/>
            </a:endParaRPr>
          </a:p>
          <a:p>
            <a:pPr indent="-355600" lvl="0" marL="457200" marR="0" rtl="0" algn="l">
              <a:lnSpc>
                <a:spcPct val="100000"/>
              </a:lnSpc>
              <a:spcBef>
                <a:spcPts val="0"/>
              </a:spcBef>
              <a:spcAft>
                <a:spcPts val="0"/>
              </a:spcAft>
              <a:buClr>
                <a:schemeClr val="dk1"/>
              </a:buClr>
              <a:buSzPts val="2000"/>
              <a:buFont typeface="Cabin"/>
              <a:buChar char="●"/>
            </a:pPr>
            <a:r>
              <a:rPr b="1" i="0" lang="en-US" sz="2000" u="none" cap="none" strike="noStrike">
                <a:solidFill>
                  <a:schemeClr val="dk1"/>
                </a:solidFill>
                <a:latin typeface="Cabin"/>
                <a:ea typeface="Cabin"/>
                <a:cs typeface="Cabin"/>
                <a:sym typeface="Cabin"/>
              </a:rPr>
              <a:t>Quick recovery after mistakes</a:t>
            </a:r>
            <a:endParaRPr b="1" i="0" sz="2000" u="none" cap="none" strike="noStrike">
              <a:solidFill>
                <a:schemeClr val="dk1"/>
              </a:solidFill>
              <a:latin typeface="Cabin"/>
              <a:ea typeface="Cabin"/>
              <a:cs typeface="Cabin"/>
              <a:sym typeface="Cabin"/>
            </a:endParaRPr>
          </a:p>
          <a:p>
            <a:pPr indent="-355600" lvl="0" marL="457200" marR="0" rtl="0" algn="l">
              <a:lnSpc>
                <a:spcPct val="100000"/>
              </a:lnSpc>
              <a:spcBef>
                <a:spcPts val="0"/>
              </a:spcBef>
              <a:spcAft>
                <a:spcPts val="0"/>
              </a:spcAft>
              <a:buClr>
                <a:schemeClr val="dk1"/>
              </a:buClr>
              <a:buSzPts val="2000"/>
              <a:buFont typeface="Cabin"/>
              <a:buChar char="●"/>
            </a:pPr>
            <a:r>
              <a:rPr b="1" lang="en-US" sz="2000">
                <a:solidFill>
                  <a:schemeClr val="dk1"/>
                </a:solidFill>
                <a:latin typeface="Cabin"/>
                <a:ea typeface="Cabin"/>
                <a:cs typeface="Cabin"/>
                <a:sym typeface="Cabin"/>
              </a:rPr>
              <a:t>Teammates can be loud and fun</a:t>
            </a:r>
            <a:endParaRPr b="1" sz="2000">
              <a:solidFill>
                <a:schemeClr val="dk1"/>
              </a:solidFill>
              <a:latin typeface="Cabin"/>
              <a:ea typeface="Cabin"/>
              <a:cs typeface="Cabin"/>
              <a:sym typeface="Cabin"/>
            </a:endParaRPr>
          </a:p>
          <a:p>
            <a:pPr indent="-355600" lvl="1" marL="914400" marR="0" rtl="0" algn="l">
              <a:lnSpc>
                <a:spcPct val="100000"/>
              </a:lnSpc>
              <a:spcBef>
                <a:spcPts val="0"/>
              </a:spcBef>
              <a:spcAft>
                <a:spcPts val="0"/>
              </a:spcAft>
              <a:buClr>
                <a:schemeClr val="dk1"/>
              </a:buClr>
              <a:buSzPts val="2000"/>
              <a:buFont typeface="Cabin"/>
              <a:buChar char="○"/>
            </a:pPr>
            <a:r>
              <a:rPr b="1" lang="en-US" sz="2000">
                <a:solidFill>
                  <a:schemeClr val="dk1"/>
                </a:solidFill>
                <a:latin typeface="Cabin"/>
                <a:ea typeface="Cabin"/>
                <a:cs typeface="Cabin"/>
                <a:sym typeface="Cabin"/>
              </a:rPr>
              <a:t>Won’t be overstimulating</a:t>
            </a:r>
            <a:endParaRPr b="1" sz="2000">
              <a:solidFill>
                <a:schemeClr val="dk1"/>
              </a:solidFill>
              <a:latin typeface="Cabin"/>
              <a:ea typeface="Cabin"/>
              <a:cs typeface="Cabin"/>
              <a:sym typeface="Cabin"/>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FFFFFF"/>
              </a:solidFill>
              <a:latin typeface="Cabin"/>
              <a:ea typeface="Cabin"/>
              <a:cs typeface="Cabin"/>
              <a:sym typeface="Cabin"/>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FFFFFF"/>
              </a:solidFill>
              <a:latin typeface="Cabin"/>
              <a:ea typeface="Cabin"/>
              <a:cs typeface="Cabin"/>
              <a:sym typeface="Cabin"/>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FFFFFF"/>
              </a:solidFill>
              <a:latin typeface="Cabin"/>
              <a:ea typeface="Cabin"/>
              <a:cs typeface="Cabin"/>
              <a:sym typeface="Cabi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g37d16a9a496_0_208"/>
          <p:cNvSpPr txBox="1"/>
          <p:nvPr>
            <p:ph type="title"/>
          </p:nvPr>
        </p:nvSpPr>
        <p:spPr>
          <a:xfrm>
            <a:off x="799295" y="177192"/>
            <a:ext cx="13167300" cy="1371600"/>
          </a:xfrm>
          <a:prstGeom prst="rect">
            <a:avLst/>
          </a:prstGeom>
          <a:noFill/>
          <a:ln>
            <a:noFill/>
          </a:ln>
        </p:spPr>
        <p:txBody>
          <a:bodyPr anchorCtr="0" anchor="ctr" bIns="65300" lIns="130600" spcFirstLastPara="1" rIns="130600" wrap="square" tIns="65300">
            <a:normAutofit/>
          </a:bodyPr>
          <a:lstStyle/>
          <a:p>
            <a:pPr indent="0" lvl="0" marL="0" rtl="0" algn="ctr">
              <a:lnSpc>
                <a:spcPct val="100000"/>
              </a:lnSpc>
              <a:spcBef>
                <a:spcPts val="0"/>
              </a:spcBef>
              <a:spcAft>
                <a:spcPts val="0"/>
              </a:spcAft>
              <a:buClr>
                <a:schemeClr val="dk1"/>
              </a:buClr>
              <a:buSzPts val="6300"/>
              <a:buFont typeface="Calibri"/>
              <a:buNone/>
            </a:pPr>
            <a:r>
              <a:rPr lang="en-US"/>
              <a:t>The Yellow Zone</a:t>
            </a:r>
            <a:endParaRPr/>
          </a:p>
        </p:txBody>
      </p:sp>
      <p:sp>
        <p:nvSpPr>
          <p:cNvPr id="160" name="Google Shape;160;g37d16a9a496_0_208"/>
          <p:cNvSpPr/>
          <p:nvPr/>
        </p:nvSpPr>
        <p:spPr>
          <a:xfrm>
            <a:off x="0" y="7127400"/>
            <a:ext cx="14630400" cy="1102200"/>
          </a:xfrm>
          <a:prstGeom prst="rect">
            <a:avLst/>
          </a:prstGeom>
          <a:solidFill>
            <a:srgbClr val="1C2338"/>
          </a:solidFill>
          <a:ln cap="flat" cmpd="sng" w="9525">
            <a:solidFill>
              <a:srgbClr val="1C23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161" name="Google Shape;161;g37d16a9a496_0_208" title="Indigo Background Teal Text White Wave.JPEG"/>
          <p:cNvPicPr preferRelativeResize="0"/>
          <p:nvPr/>
        </p:nvPicPr>
        <p:blipFill rotWithShape="1">
          <a:blip r:embed="rId3">
            <a:alphaModFix/>
          </a:blip>
          <a:srcRect b="0" l="0" r="0" t="0"/>
          <a:stretch/>
        </p:blipFill>
        <p:spPr>
          <a:xfrm>
            <a:off x="5623646" y="7127396"/>
            <a:ext cx="1691562" cy="1102200"/>
          </a:xfrm>
          <a:prstGeom prst="rect">
            <a:avLst/>
          </a:prstGeom>
          <a:noFill/>
          <a:ln>
            <a:noFill/>
          </a:ln>
        </p:spPr>
      </p:pic>
      <p:pic>
        <p:nvPicPr>
          <p:cNvPr id="162" name="Google Shape;162;g37d16a9a496_0_208" title="Lac transparent logo.png"/>
          <p:cNvPicPr preferRelativeResize="0"/>
          <p:nvPr/>
        </p:nvPicPr>
        <p:blipFill rotWithShape="1">
          <a:blip r:embed="rId4">
            <a:alphaModFix/>
          </a:blip>
          <a:srcRect b="0" l="0" r="0" t="0"/>
          <a:stretch/>
        </p:blipFill>
        <p:spPr>
          <a:xfrm>
            <a:off x="7315199" y="7198288"/>
            <a:ext cx="1665024" cy="1189426"/>
          </a:xfrm>
          <a:prstGeom prst="rect">
            <a:avLst/>
          </a:prstGeom>
          <a:noFill/>
          <a:ln>
            <a:noFill/>
          </a:ln>
        </p:spPr>
      </p:pic>
      <p:sp>
        <p:nvSpPr>
          <p:cNvPr id="163" name="Google Shape;163;g37d16a9a496_0_208"/>
          <p:cNvSpPr txBox="1"/>
          <p:nvPr/>
        </p:nvSpPr>
        <p:spPr>
          <a:xfrm>
            <a:off x="799299" y="1548800"/>
            <a:ext cx="10655100" cy="5532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bin"/>
                <a:ea typeface="Cabin"/>
                <a:cs typeface="Cabin"/>
                <a:sym typeface="Cabin"/>
              </a:rPr>
              <a:t>CHARACTERIZED BY:</a:t>
            </a:r>
            <a:endParaRPr b="1" i="0" sz="2000" u="none" cap="none" strike="noStrike">
              <a:solidFill>
                <a:schemeClr val="dk1"/>
              </a:solidFill>
              <a:latin typeface="Cabin"/>
              <a:ea typeface="Cabin"/>
              <a:cs typeface="Cabin"/>
              <a:sym typeface="Cabin"/>
            </a:endParaRPr>
          </a:p>
          <a:p>
            <a:pPr indent="-355600" lvl="0" marL="457200" marR="0" rtl="0" algn="l">
              <a:lnSpc>
                <a:spcPct val="100000"/>
              </a:lnSpc>
              <a:spcBef>
                <a:spcPts val="0"/>
              </a:spcBef>
              <a:spcAft>
                <a:spcPts val="0"/>
              </a:spcAft>
              <a:buClr>
                <a:schemeClr val="dk1"/>
              </a:buClr>
              <a:buSzPts val="2000"/>
              <a:buFont typeface="Cabin"/>
              <a:buChar char="●"/>
            </a:pPr>
            <a:r>
              <a:rPr b="1" i="0" lang="en-US" sz="2000" u="none" cap="none" strike="noStrike">
                <a:solidFill>
                  <a:schemeClr val="dk1"/>
                </a:solidFill>
                <a:latin typeface="Cabin"/>
                <a:ea typeface="Cabin"/>
                <a:cs typeface="Cabin"/>
                <a:sym typeface="Cabin"/>
              </a:rPr>
              <a:t>This is fight or flight kicking in</a:t>
            </a:r>
            <a:endParaRPr b="1" i="0" sz="2000" u="none" cap="none" strike="noStrike">
              <a:solidFill>
                <a:schemeClr val="dk1"/>
              </a:solidFill>
              <a:latin typeface="Cabin"/>
              <a:ea typeface="Cabin"/>
              <a:cs typeface="Cabin"/>
              <a:sym typeface="Cabin"/>
            </a:endParaRPr>
          </a:p>
          <a:p>
            <a:pPr indent="-355600" lvl="0" marL="457200" marR="0" rtl="0" algn="l">
              <a:lnSpc>
                <a:spcPct val="100000"/>
              </a:lnSpc>
              <a:spcBef>
                <a:spcPts val="0"/>
              </a:spcBef>
              <a:spcAft>
                <a:spcPts val="0"/>
              </a:spcAft>
              <a:buClr>
                <a:schemeClr val="dk1"/>
              </a:buClr>
              <a:buSzPts val="2000"/>
              <a:buFont typeface="Cabin"/>
              <a:buChar char="●"/>
            </a:pPr>
            <a:r>
              <a:rPr b="1" i="0" lang="en-US" sz="2000" u="none" cap="none" strike="noStrike">
                <a:solidFill>
                  <a:schemeClr val="dk1"/>
                </a:solidFill>
                <a:latin typeface="Cabin"/>
                <a:ea typeface="Cabin"/>
                <a:cs typeface="Cabin"/>
                <a:sym typeface="Cabin"/>
              </a:rPr>
              <a:t>The body is mobilized for action, but not grounded</a:t>
            </a:r>
            <a:endParaRPr b="1" i="0" sz="2000" u="none" cap="none" strike="noStrike">
              <a:solidFill>
                <a:schemeClr val="dk1"/>
              </a:solidFill>
              <a:latin typeface="Cabin"/>
              <a:ea typeface="Cabin"/>
              <a:cs typeface="Cabin"/>
              <a:sym typeface="Cabin"/>
            </a:endParaRPr>
          </a:p>
          <a:p>
            <a:pPr indent="-355600" lvl="0" marL="457200" marR="0" rtl="0" algn="l">
              <a:lnSpc>
                <a:spcPct val="100000"/>
              </a:lnSpc>
              <a:spcBef>
                <a:spcPts val="0"/>
              </a:spcBef>
              <a:spcAft>
                <a:spcPts val="0"/>
              </a:spcAft>
              <a:buClr>
                <a:schemeClr val="dk1"/>
              </a:buClr>
              <a:buSzPts val="2000"/>
              <a:buFont typeface="Cabin"/>
              <a:buChar char="●"/>
            </a:pPr>
            <a:r>
              <a:rPr b="1" i="0" lang="en-US" sz="2000" u="none" cap="none" strike="noStrike">
                <a:solidFill>
                  <a:schemeClr val="dk1"/>
                </a:solidFill>
                <a:latin typeface="Cabin"/>
                <a:ea typeface="Cabin"/>
                <a:cs typeface="Cabin"/>
                <a:sym typeface="Cabin"/>
              </a:rPr>
              <a:t>It can fuel or wreck performance </a:t>
            </a:r>
            <a:endParaRPr b="1" i="0" sz="2000" u="none" cap="none" strike="noStrike">
              <a:solidFill>
                <a:schemeClr val="dk1"/>
              </a:solidFill>
              <a:latin typeface="Cabin"/>
              <a:ea typeface="Cabin"/>
              <a:cs typeface="Cabin"/>
              <a:sym typeface="Cabin"/>
            </a:endParaRPr>
          </a:p>
          <a:p>
            <a:pPr indent="-355600" lvl="1" marL="914400" marR="0" rtl="0" algn="l">
              <a:lnSpc>
                <a:spcPct val="100000"/>
              </a:lnSpc>
              <a:spcBef>
                <a:spcPts val="0"/>
              </a:spcBef>
              <a:spcAft>
                <a:spcPts val="0"/>
              </a:spcAft>
              <a:buClr>
                <a:schemeClr val="dk1"/>
              </a:buClr>
              <a:buSzPts val="2000"/>
              <a:buFont typeface="Roboto Condensed Light"/>
              <a:buChar char="○"/>
            </a:pPr>
            <a:r>
              <a:rPr b="1" i="0" lang="en-US" sz="2000" u="none" cap="none" strike="noStrike">
                <a:solidFill>
                  <a:schemeClr val="dk1"/>
                </a:solidFill>
                <a:latin typeface="Cabin"/>
                <a:ea typeface="Cabin"/>
                <a:cs typeface="Cabin"/>
                <a:sym typeface="Cabin"/>
              </a:rPr>
              <a:t>Problem is when it becomes chaotic, not purposeful</a:t>
            </a:r>
            <a:endParaRPr b="1" i="0" sz="2000" u="none" cap="none" strike="noStrike">
              <a:solidFill>
                <a:schemeClr val="dk1"/>
              </a:solidFill>
              <a:latin typeface="Cabin"/>
              <a:ea typeface="Cabin"/>
              <a:cs typeface="Cabin"/>
              <a:sym typeface="Cabin"/>
            </a:endParaRPr>
          </a:p>
          <a:p>
            <a:pPr indent="-355600" lvl="0" marL="457200" marR="0" rtl="0" algn="l">
              <a:lnSpc>
                <a:spcPct val="100000"/>
              </a:lnSpc>
              <a:spcBef>
                <a:spcPts val="0"/>
              </a:spcBef>
              <a:spcAft>
                <a:spcPts val="0"/>
              </a:spcAft>
              <a:buClr>
                <a:schemeClr val="dk1"/>
              </a:buClr>
              <a:buSzPts val="2000"/>
              <a:buFont typeface="Cabin"/>
              <a:buChar char="●"/>
            </a:pPr>
            <a:r>
              <a:rPr b="1" i="0" lang="en-US" sz="2000" u="none" cap="none" strike="noStrike">
                <a:solidFill>
                  <a:schemeClr val="dk1"/>
                </a:solidFill>
                <a:latin typeface="Cabin"/>
                <a:ea typeface="Cabin"/>
                <a:cs typeface="Cabin"/>
                <a:sym typeface="Cabin"/>
              </a:rPr>
              <a:t>Too much = choking, panicking</a:t>
            </a:r>
            <a:endParaRPr b="1" i="0" sz="2000" u="none" cap="none" strike="noStrike">
              <a:solidFill>
                <a:schemeClr val="dk1"/>
              </a:solidFill>
              <a:latin typeface="Cabin"/>
              <a:ea typeface="Cabin"/>
              <a:cs typeface="Cabin"/>
              <a:sym typeface="Cabin"/>
            </a:endParaRPr>
          </a:p>
          <a:p>
            <a:pPr indent="-355600" lvl="0" marL="457200" marR="0" rtl="0" algn="l">
              <a:lnSpc>
                <a:spcPct val="100000"/>
              </a:lnSpc>
              <a:spcBef>
                <a:spcPts val="0"/>
              </a:spcBef>
              <a:spcAft>
                <a:spcPts val="0"/>
              </a:spcAft>
              <a:buClr>
                <a:schemeClr val="dk1"/>
              </a:buClr>
              <a:buSzPts val="2000"/>
              <a:buFont typeface="Cabin"/>
              <a:buChar char="●"/>
            </a:pPr>
            <a:r>
              <a:rPr b="1" i="0" lang="en-US" sz="2000" u="none" cap="none" strike="noStrike">
                <a:solidFill>
                  <a:schemeClr val="dk1"/>
                </a:solidFill>
                <a:latin typeface="Cabin"/>
                <a:ea typeface="Cabin"/>
                <a:cs typeface="Cabin"/>
                <a:sym typeface="Cabin"/>
              </a:rPr>
              <a:t>Jaw clenching, shallow breathing, tense hands</a:t>
            </a:r>
            <a:endParaRPr b="1" i="0" sz="2000" u="none" cap="none" strike="noStrike">
              <a:solidFill>
                <a:schemeClr val="dk1"/>
              </a:solidFill>
              <a:latin typeface="Cabin"/>
              <a:ea typeface="Cabin"/>
              <a:cs typeface="Cabin"/>
              <a:sym typeface="Cabin"/>
            </a:endParaRPr>
          </a:p>
          <a:p>
            <a:pPr indent="-355600" lvl="0" marL="457200" marR="0" rtl="0" algn="l">
              <a:lnSpc>
                <a:spcPct val="100000"/>
              </a:lnSpc>
              <a:spcBef>
                <a:spcPts val="0"/>
              </a:spcBef>
              <a:spcAft>
                <a:spcPts val="0"/>
              </a:spcAft>
              <a:buClr>
                <a:schemeClr val="dk1"/>
              </a:buClr>
              <a:buSzPts val="2000"/>
              <a:buFont typeface="Cabin"/>
              <a:buChar char="●"/>
            </a:pPr>
            <a:r>
              <a:rPr b="1" i="0" lang="en-US" sz="2000" u="none" cap="none" strike="noStrike">
                <a:solidFill>
                  <a:schemeClr val="dk1"/>
                </a:solidFill>
                <a:latin typeface="Cabin"/>
                <a:ea typeface="Cabin"/>
                <a:cs typeface="Cabin"/>
                <a:sym typeface="Cabin"/>
              </a:rPr>
              <a:t>Snapping at others, withdrawing</a:t>
            </a:r>
            <a:endParaRPr b="1" i="0" sz="2000" u="none" cap="none" strike="noStrike">
              <a:solidFill>
                <a:schemeClr val="dk1"/>
              </a:solidFill>
              <a:latin typeface="Cabin"/>
              <a:ea typeface="Cabin"/>
              <a:cs typeface="Cabin"/>
              <a:sym typeface="Cabin"/>
            </a:endParaRPr>
          </a:p>
          <a:p>
            <a:pPr indent="-355600" lvl="0" marL="457200" marR="0" rtl="0" algn="l">
              <a:lnSpc>
                <a:spcPct val="100000"/>
              </a:lnSpc>
              <a:spcBef>
                <a:spcPts val="0"/>
              </a:spcBef>
              <a:spcAft>
                <a:spcPts val="0"/>
              </a:spcAft>
              <a:buClr>
                <a:schemeClr val="dk1"/>
              </a:buClr>
              <a:buSzPts val="2000"/>
              <a:buFont typeface="Cabin"/>
              <a:buChar char="●"/>
            </a:pPr>
            <a:r>
              <a:rPr b="1" i="0" lang="en-US" sz="2000" u="none" cap="none" strike="noStrike">
                <a:solidFill>
                  <a:schemeClr val="dk1"/>
                </a:solidFill>
                <a:latin typeface="Cabin"/>
                <a:ea typeface="Cabin"/>
                <a:cs typeface="Cabin"/>
                <a:sym typeface="Cabin"/>
              </a:rPr>
              <a:t>Everything looks tight or rushed</a:t>
            </a:r>
            <a:endParaRPr b="1" i="0" sz="2000" u="none" cap="none" strike="noStrike">
              <a:solidFill>
                <a:schemeClr val="dk1"/>
              </a:solidFill>
              <a:latin typeface="Cabin"/>
              <a:ea typeface="Cabin"/>
              <a:cs typeface="Cabin"/>
              <a:sym typeface="Cabin"/>
            </a:endParaRPr>
          </a:p>
          <a:p>
            <a:pPr indent="-355600" lvl="0" marL="457200" marR="0" rtl="0" algn="l">
              <a:lnSpc>
                <a:spcPct val="100000"/>
              </a:lnSpc>
              <a:spcBef>
                <a:spcPts val="0"/>
              </a:spcBef>
              <a:spcAft>
                <a:spcPts val="0"/>
              </a:spcAft>
              <a:buClr>
                <a:schemeClr val="dk1"/>
              </a:buClr>
              <a:buSzPts val="2000"/>
              <a:buFont typeface="Cabin"/>
              <a:buChar char="●"/>
            </a:pPr>
            <a:r>
              <a:rPr b="1" i="0" lang="en-US" sz="2000" u="none" cap="none" strike="noStrike">
                <a:solidFill>
                  <a:schemeClr val="dk1"/>
                </a:solidFill>
                <a:latin typeface="Cabin"/>
                <a:ea typeface="Cabin"/>
                <a:cs typeface="Cabin"/>
                <a:sym typeface="Cabin"/>
              </a:rPr>
              <a:t>Fixating on things like competitors or times</a:t>
            </a:r>
            <a:endParaRPr b="1" i="0" sz="2000" u="none" cap="none" strike="noStrike">
              <a:solidFill>
                <a:schemeClr val="dk1"/>
              </a:solidFill>
              <a:latin typeface="Cabin"/>
              <a:ea typeface="Cabin"/>
              <a:cs typeface="Cabin"/>
              <a:sym typeface="Cabin"/>
            </a:endParaRPr>
          </a:p>
          <a:p>
            <a:pPr indent="-355600" lvl="0" marL="457200" marR="0" rtl="0" algn="l">
              <a:lnSpc>
                <a:spcPct val="100000"/>
              </a:lnSpc>
              <a:spcBef>
                <a:spcPts val="0"/>
              </a:spcBef>
              <a:spcAft>
                <a:spcPts val="0"/>
              </a:spcAft>
              <a:buClr>
                <a:schemeClr val="dk1"/>
              </a:buClr>
              <a:buSzPts val="2000"/>
              <a:buFont typeface="Cabin"/>
              <a:buChar char="●"/>
            </a:pPr>
            <a:r>
              <a:rPr b="1" lang="en-US" sz="2000">
                <a:solidFill>
                  <a:schemeClr val="dk1"/>
                </a:solidFill>
                <a:latin typeface="Cabin"/>
                <a:ea typeface="Cabin"/>
                <a:cs typeface="Cabin"/>
                <a:sym typeface="Cabin"/>
              </a:rPr>
              <a:t>Top-down or bottom-up relaxation works here </a:t>
            </a:r>
            <a:endParaRPr b="1" sz="2000">
              <a:solidFill>
                <a:schemeClr val="dk1"/>
              </a:solidFill>
              <a:latin typeface="Cabin"/>
              <a:ea typeface="Cabin"/>
              <a:cs typeface="Cabin"/>
              <a:sym typeface="Cabin"/>
            </a:endParaRPr>
          </a:p>
          <a:p>
            <a:pPr indent="-355600" lvl="1" marL="914400" marR="0" rtl="0" algn="l">
              <a:lnSpc>
                <a:spcPct val="100000"/>
              </a:lnSpc>
              <a:spcBef>
                <a:spcPts val="0"/>
              </a:spcBef>
              <a:spcAft>
                <a:spcPts val="0"/>
              </a:spcAft>
              <a:buClr>
                <a:schemeClr val="dk1"/>
              </a:buClr>
              <a:buSzPts val="2000"/>
              <a:buFont typeface="Cabin"/>
              <a:buChar char="○"/>
            </a:pPr>
            <a:r>
              <a:rPr b="1" lang="en-US" sz="2000">
                <a:solidFill>
                  <a:schemeClr val="dk1"/>
                </a:solidFill>
                <a:latin typeface="Cabin"/>
                <a:ea typeface="Cabin"/>
                <a:cs typeface="Cabin"/>
                <a:sym typeface="Cabin"/>
              </a:rPr>
              <a:t>Breathing</a:t>
            </a:r>
            <a:endParaRPr b="1" sz="2000">
              <a:solidFill>
                <a:schemeClr val="dk1"/>
              </a:solidFill>
              <a:latin typeface="Cabin"/>
              <a:ea typeface="Cabin"/>
              <a:cs typeface="Cabin"/>
              <a:sym typeface="Cabin"/>
            </a:endParaRPr>
          </a:p>
          <a:p>
            <a:pPr indent="-355600" lvl="1" marL="914400" marR="0" rtl="0" algn="l">
              <a:lnSpc>
                <a:spcPct val="100000"/>
              </a:lnSpc>
              <a:spcBef>
                <a:spcPts val="0"/>
              </a:spcBef>
              <a:spcAft>
                <a:spcPts val="0"/>
              </a:spcAft>
              <a:buClr>
                <a:schemeClr val="dk1"/>
              </a:buClr>
              <a:buSzPts val="2000"/>
              <a:buFont typeface="Cabin"/>
              <a:buChar char="○"/>
            </a:pPr>
            <a:r>
              <a:rPr b="1" lang="en-US" sz="2000">
                <a:solidFill>
                  <a:schemeClr val="dk1"/>
                </a:solidFill>
                <a:latin typeface="Cabin"/>
                <a:ea typeface="Cabin"/>
                <a:cs typeface="Cabin"/>
                <a:sym typeface="Cabin"/>
              </a:rPr>
              <a:t>Naming the fear</a:t>
            </a:r>
            <a:endParaRPr b="1" sz="2000">
              <a:solidFill>
                <a:schemeClr val="dk1"/>
              </a:solidFill>
              <a:latin typeface="Cabin"/>
              <a:ea typeface="Cabin"/>
              <a:cs typeface="Cabin"/>
              <a:sym typeface="Cabin"/>
            </a:endParaRPr>
          </a:p>
          <a:p>
            <a:pPr indent="-355600" lvl="1" marL="914400" marR="0" rtl="0" algn="l">
              <a:lnSpc>
                <a:spcPct val="100000"/>
              </a:lnSpc>
              <a:spcBef>
                <a:spcPts val="0"/>
              </a:spcBef>
              <a:spcAft>
                <a:spcPts val="0"/>
              </a:spcAft>
              <a:buClr>
                <a:schemeClr val="dk1"/>
              </a:buClr>
              <a:buSzPts val="2000"/>
              <a:buFont typeface="Cabin"/>
              <a:buChar char="○"/>
            </a:pPr>
            <a:r>
              <a:rPr b="1" lang="en-US" sz="2000">
                <a:solidFill>
                  <a:schemeClr val="dk1"/>
                </a:solidFill>
                <a:latin typeface="Cabin"/>
                <a:ea typeface="Cabin"/>
                <a:cs typeface="Cabin"/>
                <a:sym typeface="Cabin"/>
              </a:rPr>
              <a:t>Movement</a:t>
            </a:r>
            <a:endParaRPr b="1" sz="2000">
              <a:solidFill>
                <a:schemeClr val="dk1"/>
              </a:solidFill>
              <a:latin typeface="Cabin"/>
              <a:ea typeface="Cabin"/>
              <a:cs typeface="Cabin"/>
              <a:sym typeface="Cabin"/>
            </a:endParaRPr>
          </a:p>
          <a:p>
            <a:pPr indent="-355600" lvl="2" marL="1371600" marR="0" rtl="0" algn="l">
              <a:lnSpc>
                <a:spcPct val="100000"/>
              </a:lnSpc>
              <a:spcBef>
                <a:spcPts val="0"/>
              </a:spcBef>
              <a:spcAft>
                <a:spcPts val="0"/>
              </a:spcAft>
              <a:buClr>
                <a:schemeClr val="dk1"/>
              </a:buClr>
              <a:buSzPts val="2000"/>
              <a:buFont typeface="Cabin"/>
              <a:buChar char="■"/>
            </a:pPr>
            <a:r>
              <a:rPr b="1" lang="en-US" sz="2000">
                <a:solidFill>
                  <a:schemeClr val="dk1"/>
                </a:solidFill>
                <a:latin typeface="Cabin"/>
                <a:ea typeface="Cabin"/>
                <a:cs typeface="Cabin"/>
                <a:sym typeface="Cabin"/>
              </a:rPr>
              <a:t>Shaking out tension</a:t>
            </a:r>
            <a:endParaRPr b="1" sz="2000">
              <a:solidFill>
                <a:schemeClr val="dk1"/>
              </a:solidFill>
              <a:latin typeface="Cabin"/>
              <a:ea typeface="Cabin"/>
              <a:cs typeface="Cabin"/>
              <a:sym typeface="Cabin"/>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Cabin"/>
              <a:ea typeface="Cabin"/>
              <a:cs typeface="Cabin"/>
              <a:sym typeface="Cabin"/>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Cabin"/>
              <a:ea typeface="Cabin"/>
              <a:cs typeface="Cabin"/>
              <a:sym typeface="Cabin"/>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FFFFFF"/>
              </a:solidFill>
              <a:latin typeface="Cabin"/>
              <a:ea typeface="Cabin"/>
              <a:cs typeface="Cabin"/>
              <a:sym typeface="Cabin"/>
            </a:endParaRPr>
          </a:p>
        </p:txBody>
      </p:sp>
      <p:grpSp>
        <p:nvGrpSpPr>
          <p:cNvPr id="164" name="Google Shape;164;g37d16a9a496_0_208"/>
          <p:cNvGrpSpPr/>
          <p:nvPr/>
        </p:nvGrpSpPr>
        <p:grpSpPr>
          <a:xfrm>
            <a:off x="12110524" y="667051"/>
            <a:ext cx="1856110" cy="1626799"/>
            <a:chOff x="0" y="0"/>
            <a:chExt cx="812800" cy="711200"/>
          </a:xfrm>
        </p:grpSpPr>
        <p:sp>
          <p:nvSpPr>
            <p:cNvPr id="165" name="Google Shape;165;g37d16a9a496_0_208"/>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000000">
                <a:alpha val="0"/>
              </a:srgbClr>
            </a:solidFill>
            <a:ln cap="sq" cmpd="sng" w="427975">
              <a:solidFill>
                <a:srgbClr val="FFFF00"/>
              </a:solidFill>
              <a:prstDash val="solid"/>
              <a:miter lim="8000"/>
              <a:headEnd len="sm" w="sm" type="none"/>
              <a:tailEnd len="sm" w="sm" type="none"/>
            </a:ln>
          </p:spPr>
        </p:sp>
        <p:sp>
          <p:nvSpPr>
            <p:cNvPr id="166" name="Google Shape;166;g37d16a9a496_0_208"/>
            <p:cNvSpPr txBox="1"/>
            <p:nvPr/>
          </p:nvSpPr>
          <p:spPr>
            <a:xfrm>
              <a:off x="127000" y="282575"/>
              <a:ext cx="558900" cy="377700"/>
            </a:xfrm>
            <a:prstGeom prst="rect">
              <a:avLst/>
            </a:prstGeom>
            <a:noFill/>
            <a:ln>
              <a:noFill/>
            </a:ln>
          </p:spPr>
          <p:txBody>
            <a:bodyPr anchorCtr="0" anchor="ctr" bIns="47550" lIns="47550" spcFirstLastPara="1" rIns="47550" wrap="square" tIns="47550">
              <a:noAutofit/>
            </a:bodyPr>
            <a:lstStyle/>
            <a:p>
              <a:pPr indent="0" lvl="0" marL="0" marR="0" rtl="0" algn="ctr">
                <a:lnSpc>
                  <a:spcPct val="186611"/>
                </a:lnSpc>
                <a:spcBef>
                  <a:spcPts val="0"/>
                </a:spcBef>
                <a:spcAft>
                  <a:spcPts val="0"/>
                </a:spcAft>
                <a:buClr>
                  <a:srgbClr val="000000"/>
                </a:buClr>
                <a:buSzPts val="1684"/>
                <a:buFont typeface="Arial"/>
                <a:buNone/>
              </a:pPr>
              <a:r>
                <a:t/>
              </a:r>
              <a:endParaRPr b="0" i="0" sz="1684" u="none" cap="none" strike="noStrike">
                <a:solidFill>
                  <a:srgbClr val="000000"/>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37d16a9a496_0_223"/>
          <p:cNvSpPr txBox="1"/>
          <p:nvPr>
            <p:ph type="title"/>
          </p:nvPr>
        </p:nvSpPr>
        <p:spPr>
          <a:xfrm>
            <a:off x="799295" y="177192"/>
            <a:ext cx="13167300" cy="1371600"/>
          </a:xfrm>
          <a:prstGeom prst="rect">
            <a:avLst/>
          </a:prstGeom>
          <a:noFill/>
          <a:ln>
            <a:noFill/>
          </a:ln>
        </p:spPr>
        <p:txBody>
          <a:bodyPr anchorCtr="0" anchor="ctr" bIns="65300" lIns="130600" spcFirstLastPara="1" rIns="130600" wrap="square" tIns="65300">
            <a:normAutofit/>
          </a:bodyPr>
          <a:lstStyle/>
          <a:p>
            <a:pPr indent="0" lvl="0" marL="0" rtl="0" algn="ctr">
              <a:lnSpc>
                <a:spcPct val="100000"/>
              </a:lnSpc>
              <a:spcBef>
                <a:spcPts val="0"/>
              </a:spcBef>
              <a:spcAft>
                <a:spcPts val="0"/>
              </a:spcAft>
              <a:buClr>
                <a:schemeClr val="dk1"/>
              </a:buClr>
              <a:buSzPts val="6300"/>
              <a:buFont typeface="Calibri"/>
              <a:buNone/>
            </a:pPr>
            <a:r>
              <a:rPr lang="en-US"/>
              <a:t>The Red Zone</a:t>
            </a:r>
            <a:endParaRPr/>
          </a:p>
        </p:txBody>
      </p:sp>
      <p:sp>
        <p:nvSpPr>
          <p:cNvPr id="172" name="Google Shape;172;g37d16a9a496_0_223"/>
          <p:cNvSpPr/>
          <p:nvPr/>
        </p:nvSpPr>
        <p:spPr>
          <a:xfrm>
            <a:off x="0" y="7127400"/>
            <a:ext cx="14630400" cy="1102200"/>
          </a:xfrm>
          <a:prstGeom prst="rect">
            <a:avLst/>
          </a:prstGeom>
          <a:solidFill>
            <a:srgbClr val="1C2338"/>
          </a:solidFill>
          <a:ln cap="flat" cmpd="sng" w="9525">
            <a:solidFill>
              <a:srgbClr val="1C23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173" name="Google Shape;173;g37d16a9a496_0_223" title="Indigo Background Teal Text White Wave.JPEG"/>
          <p:cNvPicPr preferRelativeResize="0"/>
          <p:nvPr/>
        </p:nvPicPr>
        <p:blipFill rotWithShape="1">
          <a:blip r:embed="rId3">
            <a:alphaModFix/>
          </a:blip>
          <a:srcRect b="0" l="0" r="0" t="0"/>
          <a:stretch/>
        </p:blipFill>
        <p:spPr>
          <a:xfrm>
            <a:off x="5623646" y="7127396"/>
            <a:ext cx="1691562" cy="1102200"/>
          </a:xfrm>
          <a:prstGeom prst="rect">
            <a:avLst/>
          </a:prstGeom>
          <a:noFill/>
          <a:ln>
            <a:noFill/>
          </a:ln>
        </p:spPr>
      </p:pic>
      <p:pic>
        <p:nvPicPr>
          <p:cNvPr id="174" name="Google Shape;174;g37d16a9a496_0_223" title="Lac transparent logo.png"/>
          <p:cNvPicPr preferRelativeResize="0"/>
          <p:nvPr/>
        </p:nvPicPr>
        <p:blipFill rotWithShape="1">
          <a:blip r:embed="rId4">
            <a:alphaModFix/>
          </a:blip>
          <a:srcRect b="0" l="0" r="0" t="0"/>
          <a:stretch/>
        </p:blipFill>
        <p:spPr>
          <a:xfrm>
            <a:off x="7315199" y="7198288"/>
            <a:ext cx="1665024" cy="1189426"/>
          </a:xfrm>
          <a:prstGeom prst="rect">
            <a:avLst/>
          </a:prstGeom>
          <a:noFill/>
          <a:ln>
            <a:noFill/>
          </a:ln>
        </p:spPr>
      </p:pic>
      <p:sp>
        <p:nvSpPr>
          <p:cNvPr id="175" name="Google Shape;175;g37d16a9a496_0_223"/>
          <p:cNvSpPr txBox="1"/>
          <p:nvPr/>
        </p:nvSpPr>
        <p:spPr>
          <a:xfrm>
            <a:off x="799299" y="1548800"/>
            <a:ext cx="10892400" cy="5532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bin"/>
                <a:ea typeface="Cabin"/>
                <a:cs typeface="Cabin"/>
                <a:sym typeface="Cabin"/>
              </a:rPr>
              <a:t>CHARACTERIZED BY:</a:t>
            </a:r>
            <a:endParaRPr b="1" i="0" sz="2000" u="none" cap="none" strike="noStrike">
              <a:solidFill>
                <a:schemeClr val="dk1"/>
              </a:solidFill>
              <a:latin typeface="Cabin"/>
              <a:ea typeface="Cabin"/>
              <a:cs typeface="Cabin"/>
              <a:sym typeface="Cabin"/>
            </a:endParaRPr>
          </a:p>
          <a:p>
            <a:pPr indent="-355600" lvl="0" marL="457200" marR="0" rtl="0" algn="l">
              <a:lnSpc>
                <a:spcPct val="100000"/>
              </a:lnSpc>
              <a:spcBef>
                <a:spcPts val="0"/>
              </a:spcBef>
              <a:spcAft>
                <a:spcPts val="0"/>
              </a:spcAft>
              <a:buClr>
                <a:schemeClr val="dk1"/>
              </a:buClr>
              <a:buSzPts val="2000"/>
              <a:buFont typeface="Cabin"/>
              <a:buChar char="●"/>
            </a:pPr>
            <a:r>
              <a:rPr b="1" i="0" lang="en-US" sz="2000" u="none" cap="none" strike="noStrike">
                <a:solidFill>
                  <a:schemeClr val="dk1"/>
                </a:solidFill>
                <a:latin typeface="Cabin"/>
                <a:ea typeface="Cabin"/>
                <a:cs typeface="Cabin"/>
                <a:sym typeface="Cabin"/>
              </a:rPr>
              <a:t>Zombie state</a:t>
            </a:r>
            <a:endParaRPr b="1" i="0" sz="2000" u="none" cap="none" strike="noStrike">
              <a:solidFill>
                <a:schemeClr val="dk1"/>
              </a:solidFill>
              <a:latin typeface="Cabin"/>
              <a:ea typeface="Cabin"/>
              <a:cs typeface="Cabin"/>
              <a:sym typeface="Cabin"/>
            </a:endParaRPr>
          </a:p>
          <a:p>
            <a:pPr indent="-355600" lvl="0" marL="457200" marR="0" rtl="0" algn="l">
              <a:lnSpc>
                <a:spcPct val="100000"/>
              </a:lnSpc>
              <a:spcBef>
                <a:spcPts val="0"/>
              </a:spcBef>
              <a:spcAft>
                <a:spcPts val="0"/>
              </a:spcAft>
              <a:buClr>
                <a:schemeClr val="dk1"/>
              </a:buClr>
              <a:buSzPts val="2000"/>
              <a:buFont typeface="Cabin"/>
              <a:buChar char="●"/>
            </a:pPr>
            <a:r>
              <a:rPr b="1" i="0" lang="en-US" sz="2000" u="none" cap="none" strike="noStrike">
                <a:solidFill>
                  <a:schemeClr val="dk1"/>
                </a:solidFill>
                <a:latin typeface="Cabin"/>
                <a:ea typeface="Cabin"/>
                <a:cs typeface="Cabin"/>
                <a:sym typeface="Cabin"/>
              </a:rPr>
              <a:t>Shut down, freeze response OR panic</a:t>
            </a:r>
            <a:endParaRPr b="1" i="0" sz="2000" u="none" cap="none" strike="noStrike">
              <a:solidFill>
                <a:schemeClr val="dk1"/>
              </a:solidFill>
              <a:latin typeface="Cabin"/>
              <a:ea typeface="Cabin"/>
              <a:cs typeface="Cabin"/>
              <a:sym typeface="Cabin"/>
            </a:endParaRPr>
          </a:p>
          <a:p>
            <a:pPr indent="-355600" lvl="0" marL="457200" marR="0" rtl="0" algn="l">
              <a:lnSpc>
                <a:spcPct val="100000"/>
              </a:lnSpc>
              <a:spcBef>
                <a:spcPts val="0"/>
              </a:spcBef>
              <a:spcAft>
                <a:spcPts val="0"/>
              </a:spcAft>
              <a:buClr>
                <a:schemeClr val="dk1"/>
              </a:buClr>
              <a:buSzPts val="2000"/>
              <a:buFont typeface="Cabin"/>
              <a:buChar char="●"/>
            </a:pPr>
            <a:r>
              <a:rPr b="1" i="0" lang="en-US" sz="2000" u="none" cap="none" strike="noStrike">
                <a:solidFill>
                  <a:schemeClr val="dk1"/>
                </a:solidFill>
                <a:latin typeface="Cabin"/>
                <a:ea typeface="Cabin"/>
                <a:cs typeface="Cabin"/>
                <a:sym typeface="Cabin"/>
              </a:rPr>
              <a:t>Nervous system perceives threat, not challenge</a:t>
            </a:r>
            <a:endParaRPr b="1" i="0" sz="2000" u="none" cap="none" strike="noStrike">
              <a:solidFill>
                <a:schemeClr val="dk1"/>
              </a:solidFill>
              <a:latin typeface="Cabin"/>
              <a:ea typeface="Cabin"/>
              <a:cs typeface="Cabin"/>
              <a:sym typeface="Cabin"/>
            </a:endParaRPr>
          </a:p>
          <a:p>
            <a:pPr indent="-355600" lvl="0" marL="457200" marR="0" rtl="0" algn="l">
              <a:lnSpc>
                <a:spcPct val="100000"/>
              </a:lnSpc>
              <a:spcBef>
                <a:spcPts val="0"/>
              </a:spcBef>
              <a:spcAft>
                <a:spcPts val="0"/>
              </a:spcAft>
              <a:buClr>
                <a:schemeClr val="dk1"/>
              </a:buClr>
              <a:buSzPts val="2000"/>
              <a:buFont typeface="Cabin"/>
              <a:buChar char="●"/>
            </a:pPr>
            <a:r>
              <a:rPr b="1" lang="en-US" sz="2000">
                <a:solidFill>
                  <a:schemeClr val="dk1"/>
                </a:solidFill>
                <a:latin typeface="Cabin"/>
                <a:ea typeface="Cabin"/>
                <a:cs typeface="Cabin"/>
                <a:sym typeface="Cabin"/>
              </a:rPr>
              <a:t>Logic center in brain</a:t>
            </a:r>
            <a:r>
              <a:rPr b="1" i="0" lang="en-US" sz="2000" u="none" cap="none" strike="noStrike">
                <a:solidFill>
                  <a:schemeClr val="dk1"/>
                </a:solidFill>
                <a:latin typeface="Cabin"/>
                <a:ea typeface="Cabin"/>
                <a:cs typeface="Cabin"/>
                <a:sym typeface="Cabin"/>
              </a:rPr>
              <a:t> is offline, reasoning </a:t>
            </a:r>
            <a:r>
              <a:rPr b="1" lang="en-US" sz="2000">
                <a:solidFill>
                  <a:schemeClr val="dk1"/>
                </a:solidFill>
                <a:latin typeface="Cabin"/>
                <a:ea typeface="Cabin"/>
                <a:cs typeface="Cabin"/>
                <a:sym typeface="Cabin"/>
              </a:rPr>
              <a:t>is gone</a:t>
            </a:r>
            <a:endParaRPr b="1" i="0" sz="2000" u="none" cap="none" strike="noStrike">
              <a:solidFill>
                <a:schemeClr val="dk1"/>
              </a:solidFill>
              <a:latin typeface="Cabin"/>
              <a:ea typeface="Cabin"/>
              <a:cs typeface="Cabin"/>
              <a:sym typeface="Cabin"/>
            </a:endParaRPr>
          </a:p>
          <a:p>
            <a:pPr indent="-355600" lvl="0" marL="457200" marR="0" rtl="0" algn="l">
              <a:lnSpc>
                <a:spcPct val="100000"/>
              </a:lnSpc>
              <a:spcBef>
                <a:spcPts val="0"/>
              </a:spcBef>
              <a:spcAft>
                <a:spcPts val="0"/>
              </a:spcAft>
              <a:buClr>
                <a:schemeClr val="dk1"/>
              </a:buClr>
              <a:buSzPts val="2000"/>
              <a:buFont typeface="Cabin"/>
              <a:buChar char="●"/>
            </a:pPr>
            <a:r>
              <a:rPr b="1" i="0" lang="en-US" sz="2000" u="none" cap="none" strike="noStrike">
                <a:solidFill>
                  <a:schemeClr val="dk1"/>
                </a:solidFill>
                <a:latin typeface="Cabin"/>
                <a:ea typeface="Cabin"/>
                <a:cs typeface="Cabin"/>
                <a:sym typeface="Cabin"/>
              </a:rPr>
              <a:t>Flat affect or emotional outbursts</a:t>
            </a:r>
            <a:endParaRPr b="1" i="0" sz="2000" u="none" cap="none" strike="noStrike">
              <a:solidFill>
                <a:schemeClr val="dk1"/>
              </a:solidFill>
              <a:latin typeface="Cabin"/>
              <a:ea typeface="Cabin"/>
              <a:cs typeface="Cabin"/>
              <a:sym typeface="Cabin"/>
            </a:endParaRPr>
          </a:p>
          <a:p>
            <a:pPr indent="-355600" lvl="0" marL="457200" marR="0" rtl="0" algn="l">
              <a:lnSpc>
                <a:spcPct val="100000"/>
              </a:lnSpc>
              <a:spcBef>
                <a:spcPts val="0"/>
              </a:spcBef>
              <a:spcAft>
                <a:spcPts val="0"/>
              </a:spcAft>
              <a:buClr>
                <a:schemeClr val="dk1"/>
              </a:buClr>
              <a:buSzPts val="2000"/>
              <a:buFont typeface="Cabin"/>
              <a:buChar char="●"/>
            </a:pPr>
            <a:r>
              <a:rPr b="1" i="0" lang="en-US" sz="2000" u="none" cap="none" strike="noStrike">
                <a:solidFill>
                  <a:schemeClr val="dk1"/>
                </a:solidFill>
                <a:latin typeface="Cabin"/>
                <a:ea typeface="Cabin"/>
                <a:cs typeface="Cabin"/>
                <a:sym typeface="Cabin"/>
              </a:rPr>
              <a:t>Slumped posture</a:t>
            </a:r>
            <a:endParaRPr b="1" i="0" sz="2000" u="none" cap="none" strike="noStrike">
              <a:solidFill>
                <a:schemeClr val="dk1"/>
              </a:solidFill>
              <a:latin typeface="Cabin"/>
              <a:ea typeface="Cabin"/>
              <a:cs typeface="Cabin"/>
              <a:sym typeface="Cabin"/>
            </a:endParaRPr>
          </a:p>
          <a:p>
            <a:pPr indent="-355600" lvl="0" marL="457200" marR="0" rtl="0" algn="l">
              <a:lnSpc>
                <a:spcPct val="100000"/>
              </a:lnSpc>
              <a:spcBef>
                <a:spcPts val="0"/>
              </a:spcBef>
              <a:spcAft>
                <a:spcPts val="0"/>
              </a:spcAft>
              <a:buClr>
                <a:schemeClr val="dk1"/>
              </a:buClr>
              <a:buSzPts val="2000"/>
              <a:buFont typeface="Cabin"/>
              <a:buChar char="●"/>
            </a:pPr>
            <a:r>
              <a:rPr b="1" i="0" lang="en-US" sz="2000" u="none" cap="none" strike="noStrike">
                <a:solidFill>
                  <a:schemeClr val="dk1"/>
                </a:solidFill>
                <a:latin typeface="Cabin"/>
                <a:ea typeface="Cabin"/>
                <a:cs typeface="Cabin"/>
                <a:sym typeface="Cabin"/>
              </a:rPr>
              <a:t>Frozen, staring into space, not responsive</a:t>
            </a:r>
            <a:endParaRPr b="1" i="0" sz="2000" u="none" cap="none" strike="noStrike">
              <a:solidFill>
                <a:schemeClr val="dk1"/>
              </a:solidFill>
              <a:latin typeface="Cabin"/>
              <a:ea typeface="Cabin"/>
              <a:cs typeface="Cabin"/>
              <a:sym typeface="Cabin"/>
            </a:endParaRPr>
          </a:p>
          <a:p>
            <a:pPr indent="-355600" lvl="0" marL="457200" marR="0" rtl="0" algn="l">
              <a:lnSpc>
                <a:spcPct val="100000"/>
              </a:lnSpc>
              <a:spcBef>
                <a:spcPts val="0"/>
              </a:spcBef>
              <a:spcAft>
                <a:spcPts val="0"/>
              </a:spcAft>
              <a:buClr>
                <a:schemeClr val="dk1"/>
              </a:buClr>
              <a:buSzPts val="2000"/>
              <a:buFont typeface="Cabin"/>
              <a:buChar char="●"/>
            </a:pPr>
            <a:r>
              <a:rPr b="1" i="0" lang="en-US" sz="2000" u="none" cap="none" strike="noStrike">
                <a:solidFill>
                  <a:schemeClr val="dk1"/>
                </a:solidFill>
                <a:latin typeface="Cabin"/>
                <a:ea typeface="Cabin"/>
                <a:cs typeface="Cabin"/>
                <a:sym typeface="Cabin"/>
              </a:rPr>
              <a:t>“I don’t care” “Whatever” “What’s the point?”</a:t>
            </a:r>
            <a:endParaRPr b="1" i="0" sz="2000" u="none" cap="none" strike="noStrike">
              <a:solidFill>
                <a:schemeClr val="dk1"/>
              </a:solidFill>
              <a:latin typeface="Cabin"/>
              <a:ea typeface="Cabin"/>
              <a:cs typeface="Cabin"/>
              <a:sym typeface="Cabin"/>
            </a:endParaRPr>
          </a:p>
          <a:p>
            <a:pPr indent="-355600" lvl="0" marL="457200" marR="0" rtl="0" algn="l">
              <a:lnSpc>
                <a:spcPct val="100000"/>
              </a:lnSpc>
              <a:spcBef>
                <a:spcPts val="0"/>
              </a:spcBef>
              <a:spcAft>
                <a:spcPts val="0"/>
              </a:spcAft>
              <a:buClr>
                <a:schemeClr val="dk1"/>
              </a:buClr>
              <a:buSzPts val="2000"/>
              <a:buFont typeface="Cabin"/>
              <a:buChar char="●"/>
            </a:pPr>
            <a:r>
              <a:rPr b="1" i="0" lang="en-US" sz="2000" u="none" cap="none" strike="noStrike">
                <a:solidFill>
                  <a:schemeClr val="dk1"/>
                </a:solidFill>
                <a:latin typeface="Cabin"/>
                <a:ea typeface="Cabin"/>
                <a:cs typeface="Cabin"/>
                <a:sym typeface="Cabin"/>
              </a:rPr>
              <a:t>Withdrawing and isolating</a:t>
            </a:r>
            <a:endParaRPr b="1" i="0" sz="2000" u="none" cap="none" strike="noStrike">
              <a:solidFill>
                <a:schemeClr val="dk1"/>
              </a:solidFill>
              <a:latin typeface="Cabin"/>
              <a:ea typeface="Cabin"/>
              <a:cs typeface="Cabin"/>
              <a:sym typeface="Cabin"/>
            </a:endParaRPr>
          </a:p>
          <a:p>
            <a:pPr indent="-355600" lvl="0" marL="457200" marR="0" rtl="0" algn="l">
              <a:lnSpc>
                <a:spcPct val="100000"/>
              </a:lnSpc>
              <a:spcBef>
                <a:spcPts val="0"/>
              </a:spcBef>
              <a:spcAft>
                <a:spcPts val="0"/>
              </a:spcAft>
              <a:buClr>
                <a:schemeClr val="dk1"/>
              </a:buClr>
              <a:buSzPts val="2000"/>
              <a:buFont typeface="Cabin"/>
              <a:buChar char="●"/>
            </a:pPr>
            <a:r>
              <a:rPr b="1" i="0" lang="en-US" sz="2000" u="none" cap="none" strike="noStrike">
                <a:solidFill>
                  <a:schemeClr val="dk1"/>
                </a:solidFill>
                <a:latin typeface="Cabin"/>
                <a:ea typeface="Cabin"/>
                <a:cs typeface="Cabin"/>
                <a:sym typeface="Cabin"/>
              </a:rPr>
              <a:t>Crying, panic breathing, or total silence</a:t>
            </a:r>
            <a:endParaRPr b="1" i="0" sz="2000" u="none" cap="none" strike="noStrike">
              <a:solidFill>
                <a:schemeClr val="dk1"/>
              </a:solidFill>
              <a:latin typeface="Cabin"/>
              <a:ea typeface="Cabin"/>
              <a:cs typeface="Cabin"/>
              <a:sym typeface="Cabin"/>
            </a:endParaRPr>
          </a:p>
          <a:p>
            <a:pPr indent="-355600" lvl="0" marL="457200" marR="0" rtl="0" algn="l">
              <a:lnSpc>
                <a:spcPct val="100000"/>
              </a:lnSpc>
              <a:spcBef>
                <a:spcPts val="0"/>
              </a:spcBef>
              <a:spcAft>
                <a:spcPts val="0"/>
              </a:spcAft>
              <a:buClr>
                <a:schemeClr val="dk1"/>
              </a:buClr>
              <a:buSzPts val="2000"/>
              <a:buFont typeface="Cabin"/>
              <a:buChar char="●"/>
            </a:pPr>
            <a:r>
              <a:rPr b="1" lang="en-US" sz="2000">
                <a:solidFill>
                  <a:schemeClr val="dk1"/>
                </a:solidFill>
                <a:latin typeface="Cabin"/>
                <a:ea typeface="Cabin"/>
                <a:cs typeface="Cabin"/>
                <a:sym typeface="Cabin"/>
              </a:rPr>
              <a:t>Bottom-up approaches only</a:t>
            </a:r>
            <a:endParaRPr b="1" sz="2000">
              <a:solidFill>
                <a:schemeClr val="dk1"/>
              </a:solidFill>
              <a:latin typeface="Cabin"/>
              <a:ea typeface="Cabin"/>
              <a:cs typeface="Cabin"/>
              <a:sym typeface="Cabin"/>
            </a:endParaRPr>
          </a:p>
          <a:p>
            <a:pPr indent="-355600" lvl="0" marL="457200" marR="0" rtl="0" algn="l">
              <a:lnSpc>
                <a:spcPct val="100000"/>
              </a:lnSpc>
              <a:spcBef>
                <a:spcPts val="0"/>
              </a:spcBef>
              <a:spcAft>
                <a:spcPts val="0"/>
              </a:spcAft>
              <a:buClr>
                <a:schemeClr val="dk1"/>
              </a:buClr>
              <a:buSzPts val="2000"/>
              <a:buFont typeface="Cabin"/>
              <a:buChar char="●"/>
            </a:pPr>
            <a:r>
              <a:rPr b="1" lang="en-US" sz="2000">
                <a:solidFill>
                  <a:schemeClr val="dk1"/>
                </a:solidFill>
                <a:latin typeface="Cabin"/>
                <a:ea typeface="Cabin"/>
                <a:cs typeface="Cabin"/>
                <a:sym typeface="Cabin"/>
              </a:rPr>
              <a:t>Create safety</a:t>
            </a:r>
            <a:endParaRPr b="1" sz="2000">
              <a:solidFill>
                <a:schemeClr val="dk1"/>
              </a:solidFill>
              <a:latin typeface="Cabin"/>
              <a:ea typeface="Cabin"/>
              <a:cs typeface="Cabin"/>
              <a:sym typeface="Cabin"/>
            </a:endParaRPr>
          </a:p>
          <a:p>
            <a:pPr indent="-355600" lvl="0" marL="457200" marR="0" rtl="0" algn="l">
              <a:lnSpc>
                <a:spcPct val="100000"/>
              </a:lnSpc>
              <a:spcBef>
                <a:spcPts val="0"/>
              </a:spcBef>
              <a:spcAft>
                <a:spcPts val="0"/>
              </a:spcAft>
              <a:buClr>
                <a:schemeClr val="dk1"/>
              </a:buClr>
              <a:buSzPts val="2000"/>
              <a:buFont typeface="Cabin"/>
              <a:buChar char="●"/>
            </a:pPr>
            <a:r>
              <a:rPr b="1" lang="en-US" sz="2000">
                <a:solidFill>
                  <a:schemeClr val="dk1"/>
                </a:solidFill>
                <a:latin typeface="Cabin"/>
                <a:ea typeface="Cabin"/>
                <a:cs typeface="Cabin"/>
                <a:sym typeface="Cabin"/>
              </a:rPr>
              <a:t>Bring presence, not pep-talks</a:t>
            </a:r>
            <a:endParaRPr b="1" sz="2000">
              <a:solidFill>
                <a:schemeClr val="dk1"/>
              </a:solidFill>
              <a:latin typeface="Cabin"/>
              <a:ea typeface="Cabin"/>
              <a:cs typeface="Cabin"/>
              <a:sym typeface="Cabin"/>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Cabin"/>
              <a:ea typeface="Cabin"/>
              <a:cs typeface="Cabin"/>
              <a:sym typeface="Cabin"/>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Cabin"/>
              <a:ea typeface="Cabin"/>
              <a:cs typeface="Cabin"/>
              <a:sym typeface="Cabin"/>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FFFFFF"/>
              </a:solidFill>
              <a:latin typeface="Cabin"/>
              <a:ea typeface="Cabin"/>
              <a:cs typeface="Cabin"/>
              <a:sym typeface="Cabin"/>
            </a:endParaRPr>
          </a:p>
        </p:txBody>
      </p:sp>
      <p:grpSp>
        <p:nvGrpSpPr>
          <p:cNvPr id="176" name="Google Shape;176;g37d16a9a496_0_223"/>
          <p:cNvGrpSpPr/>
          <p:nvPr/>
        </p:nvGrpSpPr>
        <p:grpSpPr>
          <a:xfrm>
            <a:off x="12401125" y="413614"/>
            <a:ext cx="1737035" cy="1815239"/>
            <a:chOff x="0" y="-47625"/>
            <a:chExt cx="812800" cy="860425"/>
          </a:xfrm>
        </p:grpSpPr>
        <p:sp>
          <p:nvSpPr>
            <p:cNvPr id="177" name="Google Shape;177;g37d16a9a496_0_223"/>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457200">
              <a:solidFill>
                <a:srgbClr val="FF0000"/>
              </a:solidFill>
              <a:prstDash val="solid"/>
              <a:miter lim="8000"/>
              <a:headEnd len="sm" w="sm" type="none"/>
              <a:tailEnd len="sm" w="sm" type="none"/>
            </a:ln>
          </p:spPr>
        </p:sp>
        <p:sp>
          <p:nvSpPr>
            <p:cNvPr id="178" name="Google Shape;178;g37d16a9a496_0_223"/>
            <p:cNvSpPr txBox="1"/>
            <p:nvPr/>
          </p:nvSpPr>
          <p:spPr>
            <a:xfrm>
              <a:off x="0" y="-47625"/>
              <a:ext cx="812700" cy="8604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37dc8debe14_0_25"/>
          <p:cNvSpPr txBox="1"/>
          <p:nvPr>
            <p:ph type="title"/>
          </p:nvPr>
        </p:nvSpPr>
        <p:spPr>
          <a:xfrm>
            <a:off x="799295" y="177192"/>
            <a:ext cx="13167300" cy="1371600"/>
          </a:xfrm>
          <a:prstGeom prst="rect">
            <a:avLst/>
          </a:prstGeom>
          <a:noFill/>
          <a:ln>
            <a:noFill/>
          </a:ln>
        </p:spPr>
        <p:txBody>
          <a:bodyPr anchorCtr="0" anchor="ctr" bIns="65300" lIns="130600" spcFirstLastPara="1" rIns="130600" wrap="square" tIns="65300">
            <a:normAutofit/>
          </a:bodyPr>
          <a:lstStyle/>
          <a:p>
            <a:pPr indent="0" lvl="0" marL="0" rtl="0" algn="ctr">
              <a:lnSpc>
                <a:spcPct val="100000"/>
              </a:lnSpc>
              <a:spcBef>
                <a:spcPts val="0"/>
              </a:spcBef>
              <a:spcAft>
                <a:spcPts val="0"/>
              </a:spcAft>
              <a:buClr>
                <a:schemeClr val="dk1"/>
              </a:buClr>
              <a:buSzPts val="6300"/>
              <a:buFont typeface="Calibri"/>
              <a:buNone/>
            </a:pPr>
            <a:r>
              <a:rPr lang="en-US"/>
              <a:t>Strategies to Bounce Back</a:t>
            </a:r>
            <a:endParaRPr/>
          </a:p>
        </p:txBody>
      </p:sp>
      <p:sp>
        <p:nvSpPr>
          <p:cNvPr id="184" name="Google Shape;184;g37dc8debe14_0_25"/>
          <p:cNvSpPr/>
          <p:nvPr/>
        </p:nvSpPr>
        <p:spPr>
          <a:xfrm>
            <a:off x="0" y="7127400"/>
            <a:ext cx="14630400" cy="1102200"/>
          </a:xfrm>
          <a:prstGeom prst="rect">
            <a:avLst/>
          </a:prstGeom>
          <a:solidFill>
            <a:srgbClr val="1C2338"/>
          </a:solidFill>
          <a:ln cap="flat" cmpd="sng" w="9525">
            <a:solidFill>
              <a:srgbClr val="1C233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185" name="Google Shape;185;g37dc8debe14_0_25" title="Indigo Background Teal Text White Wave.JPEG"/>
          <p:cNvPicPr preferRelativeResize="0"/>
          <p:nvPr/>
        </p:nvPicPr>
        <p:blipFill rotWithShape="1">
          <a:blip r:embed="rId3">
            <a:alphaModFix/>
          </a:blip>
          <a:srcRect b="0" l="0" r="0" t="0"/>
          <a:stretch/>
        </p:blipFill>
        <p:spPr>
          <a:xfrm>
            <a:off x="5623646" y="7127396"/>
            <a:ext cx="1691562" cy="1102200"/>
          </a:xfrm>
          <a:prstGeom prst="rect">
            <a:avLst/>
          </a:prstGeom>
          <a:noFill/>
          <a:ln>
            <a:noFill/>
          </a:ln>
        </p:spPr>
      </p:pic>
      <p:pic>
        <p:nvPicPr>
          <p:cNvPr id="186" name="Google Shape;186;g37dc8debe14_0_25" title="Lac transparent logo.png"/>
          <p:cNvPicPr preferRelativeResize="0"/>
          <p:nvPr/>
        </p:nvPicPr>
        <p:blipFill rotWithShape="1">
          <a:blip r:embed="rId4">
            <a:alphaModFix/>
          </a:blip>
          <a:srcRect b="0" l="0" r="0" t="0"/>
          <a:stretch/>
        </p:blipFill>
        <p:spPr>
          <a:xfrm>
            <a:off x="7315199" y="7198288"/>
            <a:ext cx="1665024" cy="1189426"/>
          </a:xfrm>
          <a:prstGeom prst="rect">
            <a:avLst/>
          </a:prstGeom>
          <a:noFill/>
          <a:ln>
            <a:noFill/>
          </a:ln>
        </p:spPr>
      </p:pic>
      <p:sp>
        <p:nvSpPr>
          <p:cNvPr id="187" name="Google Shape;187;g37dc8debe14_0_25"/>
          <p:cNvSpPr txBox="1"/>
          <p:nvPr/>
        </p:nvSpPr>
        <p:spPr>
          <a:xfrm>
            <a:off x="920849" y="1666000"/>
            <a:ext cx="12788700" cy="5532300"/>
          </a:xfrm>
          <a:prstGeom prst="rect">
            <a:avLst/>
          </a:prstGeom>
          <a:noFill/>
          <a:ln>
            <a:noFill/>
          </a:ln>
        </p:spPr>
        <p:txBody>
          <a:bodyPr anchorCtr="0" anchor="t" bIns="91425" lIns="91425" spcFirstLastPara="1" rIns="91425" wrap="square" tIns="91425">
            <a:noAutofit/>
          </a:bodyPr>
          <a:lstStyle/>
          <a:p>
            <a:pPr indent="-501650" lvl="0" marL="457200" marR="0" rtl="0" algn="l">
              <a:lnSpc>
                <a:spcPct val="100000"/>
              </a:lnSpc>
              <a:spcBef>
                <a:spcPts val="0"/>
              </a:spcBef>
              <a:spcAft>
                <a:spcPts val="0"/>
              </a:spcAft>
              <a:buClr>
                <a:schemeClr val="dk1"/>
              </a:buClr>
              <a:buSzPts val="4300"/>
              <a:buFont typeface="Cabin"/>
              <a:buChar char="●"/>
            </a:pPr>
            <a:r>
              <a:rPr b="1" lang="en-US" sz="4300">
                <a:solidFill>
                  <a:schemeClr val="dk1"/>
                </a:solidFill>
                <a:latin typeface="Cabin"/>
                <a:ea typeface="Cabin"/>
                <a:cs typeface="Cabin"/>
                <a:sym typeface="Cabin"/>
              </a:rPr>
              <a:t>Build control over your energy</a:t>
            </a:r>
            <a:endParaRPr b="1" sz="4300">
              <a:solidFill>
                <a:schemeClr val="dk1"/>
              </a:solidFill>
              <a:latin typeface="Cabin"/>
              <a:ea typeface="Cabin"/>
              <a:cs typeface="Cabin"/>
              <a:sym typeface="Cabin"/>
            </a:endParaRPr>
          </a:p>
          <a:p>
            <a:pPr indent="-501650" lvl="0" marL="457200" marR="0" rtl="0" algn="l">
              <a:lnSpc>
                <a:spcPct val="100000"/>
              </a:lnSpc>
              <a:spcBef>
                <a:spcPts val="0"/>
              </a:spcBef>
              <a:spcAft>
                <a:spcPts val="0"/>
              </a:spcAft>
              <a:buClr>
                <a:schemeClr val="dk1"/>
              </a:buClr>
              <a:buSzPts val="4300"/>
              <a:buFont typeface="Cabin"/>
              <a:buChar char="●"/>
            </a:pPr>
            <a:r>
              <a:rPr b="1" lang="en-US" sz="4300">
                <a:solidFill>
                  <a:schemeClr val="dk1"/>
                </a:solidFill>
                <a:latin typeface="Cabin"/>
                <a:ea typeface="Cabin"/>
                <a:cs typeface="Cabin"/>
                <a:sym typeface="Cabin"/>
              </a:rPr>
              <a:t>Know how to relax and what tools work for you</a:t>
            </a:r>
            <a:endParaRPr b="1" sz="4300">
              <a:solidFill>
                <a:schemeClr val="dk1"/>
              </a:solidFill>
              <a:latin typeface="Cabin"/>
              <a:ea typeface="Cabin"/>
              <a:cs typeface="Cabin"/>
              <a:sym typeface="Cabin"/>
            </a:endParaRPr>
          </a:p>
          <a:p>
            <a:pPr indent="-501650" lvl="0" marL="457200" marR="0" rtl="0" algn="l">
              <a:lnSpc>
                <a:spcPct val="100000"/>
              </a:lnSpc>
              <a:spcBef>
                <a:spcPts val="0"/>
              </a:spcBef>
              <a:spcAft>
                <a:spcPts val="0"/>
              </a:spcAft>
              <a:buClr>
                <a:schemeClr val="dk1"/>
              </a:buClr>
              <a:buSzPts val="4300"/>
              <a:buFont typeface="Cabin"/>
              <a:buChar char="●"/>
            </a:pPr>
            <a:r>
              <a:rPr b="1" lang="en-US" sz="4300">
                <a:solidFill>
                  <a:schemeClr val="dk1"/>
                </a:solidFill>
                <a:latin typeface="Cabin"/>
                <a:ea typeface="Cabin"/>
                <a:cs typeface="Cabin"/>
                <a:sym typeface="Cabin"/>
              </a:rPr>
              <a:t>Have a Pre-Performance Routine</a:t>
            </a:r>
            <a:endParaRPr b="1" sz="4300">
              <a:solidFill>
                <a:schemeClr val="dk1"/>
              </a:solidFill>
              <a:latin typeface="Cabin"/>
              <a:ea typeface="Cabin"/>
              <a:cs typeface="Cabin"/>
              <a:sym typeface="Cabin"/>
            </a:endParaRPr>
          </a:p>
          <a:p>
            <a:pPr indent="-501650" lvl="0" marL="457200" marR="0" rtl="0" algn="l">
              <a:lnSpc>
                <a:spcPct val="100000"/>
              </a:lnSpc>
              <a:spcBef>
                <a:spcPts val="0"/>
              </a:spcBef>
              <a:spcAft>
                <a:spcPts val="0"/>
              </a:spcAft>
              <a:buClr>
                <a:schemeClr val="dk1"/>
              </a:buClr>
              <a:buSzPts val="4300"/>
              <a:buFont typeface="Cabin"/>
              <a:buChar char="●"/>
            </a:pPr>
            <a:r>
              <a:rPr b="1" lang="en-US" sz="4300">
                <a:solidFill>
                  <a:schemeClr val="dk1"/>
                </a:solidFill>
                <a:latin typeface="Cabin"/>
                <a:ea typeface="Cabin"/>
                <a:cs typeface="Cabin"/>
                <a:sym typeface="Cabin"/>
              </a:rPr>
              <a:t>Learn to breathe deliberately</a:t>
            </a:r>
            <a:endParaRPr b="1" sz="4300">
              <a:solidFill>
                <a:schemeClr val="dk1"/>
              </a:solidFill>
              <a:latin typeface="Cabin"/>
              <a:ea typeface="Cabin"/>
              <a:cs typeface="Cabin"/>
              <a:sym typeface="Cabin"/>
            </a:endParaRPr>
          </a:p>
          <a:p>
            <a:pPr indent="-501650" lvl="0" marL="457200" marR="0" rtl="0" algn="l">
              <a:lnSpc>
                <a:spcPct val="100000"/>
              </a:lnSpc>
              <a:spcBef>
                <a:spcPts val="0"/>
              </a:spcBef>
              <a:spcAft>
                <a:spcPts val="0"/>
              </a:spcAft>
              <a:buClr>
                <a:schemeClr val="dk1"/>
              </a:buClr>
              <a:buSzPts val="4300"/>
              <a:buFont typeface="Cabin"/>
              <a:buChar char="●"/>
            </a:pPr>
            <a:r>
              <a:rPr b="1" lang="en-US" sz="4300">
                <a:solidFill>
                  <a:schemeClr val="dk1"/>
                </a:solidFill>
                <a:latin typeface="Cabin"/>
                <a:ea typeface="Cabin"/>
                <a:cs typeface="Cabin"/>
                <a:sym typeface="Cabin"/>
              </a:rPr>
              <a:t>Train your imagination</a:t>
            </a:r>
            <a:endParaRPr b="1" sz="4300">
              <a:solidFill>
                <a:schemeClr val="dk1"/>
              </a:solidFill>
              <a:latin typeface="Cabin"/>
              <a:ea typeface="Cabin"/>
              <a:cs typeface="Cabin"/>
              <a:sym typeface="Cabin"/>
            </a:endParaRPr>
          </a:p>
          <a:p>
            <a:pPr indent="-501650" lvl="0" marL="457200" marR="0" rtl="0" algn="l">
              <a:lnSpc>
                <a:spcPct val="100000"/>
              </a:lnSpc>
              <a:spcBef>
                <a:spcPts val="0"/>
              </a:spcBef>
              <a:spcAft>
                <a:spcPts val="0"/>
              </a:spcAft>
              <a:buClr>
                <a:schemeClr val="dk1"/>
              </a:buClr>
              <a:buSzPts val="4300"/>
              <a:buFont typeface="Cabin"/>
              <a:buChar char="●"/>
            </a:pPr>
            <a:r>
              <a:rPr b="1" lang="en-US" sz="4300">
                <a:solidFill>
                  <a:schemeClr val="dk1"/>
                </a:solidFill>
                <a:latin typeface="Cabin"/>
                <a:ea typeface="Cabin"/>
                <a:cs typeface="Cabin"/>
                <a:sym typeface="Cabin"/>
              </a:rPr>
              <a:t>Be careful of focusing too much on feel</a:t>
            </a:r>
            <a:endParaRPr b="1" sz="4300">
              <a:solidFill>
                <a:schemeClr val="dk1"/>
              </a:solidFill>
              <a:latin typeface="Cabin"/>
              <a:ea typeface="Cabin"/>
              <a:cs typeface="Cabin"/>
              <a:sym typeface="Cabin"/>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Cabin"/>
              <a:ea typeface="Cabin"/>
              <a:cs typeface="Cabin"/>
              <a:sym typeface="Cabin"/>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Cabin"/>
              <a:ea typeface="Cabin"/>
              <a:cs typeface="Cabin"/>
              <a:sym typeface="Cabin"/>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FFFFFF"/>
              </a:solidFill>
              <a:latin typeface="Cabin"/>
              <a:ea typeface="Cabin"/>
              <a:cs typeface="Cabin"/>
              <a:sym typeface="Cabi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2014-09-04T17:34:13Z</dcterms:created>
</cp:coreProperties>
</file>